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7" r:id="rId9"/>
    <p:sldId id="264" r:id="rId10"/>
    <p:sldId id="265" r:id="rId11"/>
    <p:sldId id="266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78A5B3-A0AF-4BBE-A218-D60F5EE794D9}" v="3" dt="2022-08-11T07:50:12.9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icha, Ibrahim" userId="eb7d9f23-35a4-4321-b970-6f31b82527d3" providerId="ADAL" clId="{2B78A5B3-A0AF-4BBE-A218-D60F5EE794D9}"/>
    <pc:docChg chg="undo redo custSel addSld modSld sldOrd">
      <pc:chgData name="Koicha, Ibrahim" userId="eb7d9f23-35a4-4321-b970-6f31b82527d3" providerId="ADAL" clId="{2B78A5B3-A0AF-4BBE-A218-D60F5EE794D9}" dt="2022-08-11T07:56:34.021" v="449"/>
      <pc:docMkLst>
        <pc:docMk/>
      </pc:docMkLst>
      <pc:sldChg chg="addSp modSp mod">
        <pc:chgData name="Koicha, Ibrahim" userId="eb7d9f23-35a4-4321-b970-6f31b82527d3" providerId="ADAL" clId="{2B78A5B3-A0AF-4BBE-A218-D60F5EE794D9}" dt="2022-08-11T07:47:35.614" v="36" actId="403"/>
        <pc:sldMkLst>
          <pc:docMk/>
          <pc:sldMk cId="2657538878" sldId="256"/>
        </pc:sldMkLst>
        <pc:spChg chg="mod">
          <ac:chgData name="Koicha, Ibrahim" userId="eb7d9f23-35a4-4321-b970-6f31b82527d3" providerId="ADAL" clId="{2B78A5B3-A0AF-4BBE-A218-D60F5EE794D9}" dt="2022-08-11T07:47:24.227" v="31" actId="1076"/>
          <ac:spMkLst>
            <pc:docMk/>
            <pc:sldMk cId="2657538878" sldId="256"/>
            <ac:spMk id="2" creationId="{4372CC66-5174-40EE-A60F-167A4783CCA4}"/>
          </ac:spMkLst>
        </pc:spChg>
        <pc:spChg chg="add mod">
          <ac:chgData name="Koicha, Ibrahim" userId="eb7d9f23-35a4-4321-b970-6f31b82527d3" providerId="ADAL" clId="{2B78A5B3-A0AF-4BBE-A218-D60F5EE794D9}" dt="2022-08-11T07:47:35.614" v="36" actId="403"/>
          <ac:spMkLst>
            <pc:docMk/>
            <pc:sldMk cId="2657538878" sldId="256"/>
            <ac:spMk id="3" creationId="{34CC584F-D117-48AB-90E6-AC80AF1E0C17}"/>
          </ac:spMkLst>
        </pc:spChg>
      </pc:sldChg>
      <pc:sldChg chg="addSp delSp modSp new mod ord setBg">
        <pc:chgData name="Koicha, Ibrahim" userId="eb7d9f23-35a4-4321-b970-6f31b82527d3" providerId="ADAL" clId="{2B78A5B3-A0AF-4BBE-A218-D60F5EE794D9}" dt="2022-08-11T07:56:34.021" v="449"/>
        <pc:sldMkLst>
          <pc:docMk/>
          <pc:sldMk cId="346988540" sldId="263"/>
        </pc:sldMkLst>
        <pc:spChg chg="mod">
          <ac:chgData name="Koicha, Ibrahim" userId="eb7d9f23-35a4-4321-b970-6f31b82527d3" providerId="ADAL" clId="{2B78A5B3-A0AF-4BBE-A218-D60F5EE794D9}" dt="2022-08-11T07:49:03.429" v="71" actId="26606"/>
          <ac:spMkLst>
            <pc:docMk/>
            <pc:sldMk cId="346988540" sldId="263"/>
            <ac:spMk id="2" creationId="{8537C43D-6DAC-45E1-BC77-E4CBE849BA83}"/>
          </ac:spMkLst>
        </pc:spChg>
        <pc:spChg chg="del mod">
          <ac:chgData name="Koicha, Ibrahim" userId="eb7d9f23-35a4-4321-b970-6f31b82527d3" providerId="ADAL" clId="{2B78A5B3-A0AF-4BBE-A218-D60F5EE794D9}" dt="2022-08-11T07:49:03.429" v="71" actId="26606"/>
          <ac:spMkLst>
            <pc:docMk/>
            <pc:sldMk cId="346988540" sldId="263"/>
            <ac:spMk id="3" creationId="{401D02B5-64F4-4DAE-B241-FD94C302B630}"/>
          </ac:spMkLst>
        </pc:spChg>
        <pc:spChg chg="add">
          <ac:chgData name="Koicha, Ibrahim" userId="eb7d9f23-35a4-4321-b970-6f31b82527d3" providerId="ADAL" clId="{2B78A5B3-A0AF-4BBE-A218-D60F5EE794D9}" dt="2022-08-11T07:49:03.429" v="71" actId="26606"/>
          <ac:spMkLst>
            <pc:docMk/>
            <pc:sldMk cId="346988540" sldId="263"/>
            <ac:spMk id="9" creationId="{2E442304-DDBD-4F7B-8017-36BCC863FB40}"/>
          </ac:spMkLst>
        </pc:spChg>
        <pc:spChg chg="add">
          <ac:chgData name="Koicha, Ibrahim" userId="eb7d9f23-35a4-4321-b970-6f31b82527d3" providerId="ADAL" clId="{2B78A5B3-A0AF-4BBE-A218-D60F5EE794D9}" dt="2022-08-11T07:49:03.429" v="71" actId="26606"/>
          <ac:spMkLst>
            <pc:docMk/>
            <pc:sldMk cId="346988540" sldId="263"/>
            <ac:spMk id="11" creationId="{5E107275-3853-46FD-A241-DE4355A42675}"/>
          </ac:spMkLst>
        </pc:spChg>
        <pc:graphicFrameChg chg="add">
          <ac:chgData name="Koicha, Ibrahim" userId="eb7d9f23-35a4-4321-b970-6f31b82527d3" providerId="ADAL" clId="{2B78A5B3-A0AF-4BBE-A218-D60F5EE794D9}" dt="2022-08-11T07:49:03.429" v="71" actId="26606"/>
          <ac:graphicFrameMkLst>
            <pc:docMk/>
            <pc:sldMk cId="346988540" sldId="263"/>
            <ac:graphicFrameMk id="5" creationId="{74742026-99D3-4F18-D079-511C4D47E424}"/>
          </ac:graphicFrameMkLst>
        </pc:graphicFrameChg>
      </pc:sldChg>
      <pc:sldChg chg="addSp delSp modSp new mod setBg">
        <pc:chgData name="Koicha, Ibrahim" userId="eb7d9f23-35a4-4321-b970-6f31b82527d3" providerId="ADAL" clId="{2B78A5B3-A0AF-4BBE-A218-D60F5EE794D9}" dt="2022-08-11T07:49:36.248" v="83" actId="403"/>
        <pc:sldMkLst>
          <pc:docMk/>
          <pc:sldMk cId="1793502712" sldId="264"/>
        </pc:sldMkLst>
        <pc:spChg chg="mod">
          <ac:chgData name="Koicha, Ibrahim" userId="eb7d9f23-35a4-4321-b970-6f31b82527d3" providerId="ADAL" clId="{2B78A5B3-A0AF-4BBE-A218-D60F5EE794D9}" dt="2022-08-11T07:49:36.248" v="83" actId="403"/>
          <ac:spMkLst>
            <pc:docMk/>
            <pc:sldMk cId="1793502712" sldId="264"/>
            <ac:spMk id="2" creationId="{E937F3A2-0318-4CDE-A45F-C9C7E9C3BA78}"/>
          </ac:spMkLst>
        </pc:spChg>
        <pc:spChg chg="del">
          <ac:chgData name="Koicha, Ibrahim" userId="eb7d9f23-35a4-4321-b970-6f31b82527d3" providerId="ADAL" clId="{2B78A5B3-A0AF-4BBE-A218-D60F5EE794D9}" dt="2022-08-11T07:49:26.360" v="80"/>
          <ac:spMkLst>
            <pc:docMk/>
            <pc:sldMk cId="1793502712" sldId="264"/>
            <ac:spMk id="3" creationId="{527E991F-61A6-42DC-A063-71841E096A77}"/>
          </ac:spMkLst>
        </pc:spChg>
        <pc:spChg chg="add">
          <ac:chgData name="Koicha, Ibrahim" userId="eb7d9f23-35a4-4321-b970-6f31b82527d3" providerId="ADAL" clId="{2B78A5B3-A0AF-4BBE-A218-D60F5EE794D9}" dt="2022-08-11T07:49:29.271" v="81" actId="26606"/>
          <ac:spMkLst>
            <pc:docMk/>
            <pc:sldMk cId="1793502712" sldId="264"/>
            <ac:spMk id="1031" creationId="{6753252F-4873-4F63-801D-CC719279A7D5}"/>
          </ac:spMkLst>
        </pc:spChg>
        <pc:spChg chg="add">
          <ac:chgData name="Koicha, Ibrahim" userId="eb7d9f23-35a4-4321-b970-6f31b82527d3" providerId="ADAL" clId="{2B78A5B3-A0AF-4BBE-A218-D60F5EE794D9}" dt="2022-08-11T07:49:29.271" v="81" actId="26606"/>
          <ac:spMkLst>
            <pc:docMk/>
            <pc:sldMk cId="1793502712" sldId="264"/>
            <ac:spMk id="1033" creationId="{047C8CCB-F95D-4249-92DD-651249D3535A}"/>
          </ac:spMkLst>
        </pc:spChg>
        <pc:picChg chg="add mod">
          <ac:chgData name="Koicha, Ibrahim" userId="eb7d9f23-35a4-4321-b970-6f31b82527d3" providerId="ADAL" clId="{2B78A5B3-A0AF-4BBE-A218-D60F5EE794D9}" dt="2022-08-11T07:49:29.271" v="81" actId="26606"/>
          <ac:picMkLst>
            <pc:docMk/>
            <pc:sldMk cId="1793502712" sldId="264"/>
            <ac:picMk id="1026" creationId="{9AA539F6-CE57-4EFB-A877-BEF1D72C61B3}"/>
          </ac:picMkLst>
        </pc:picChg>
      </pc:sldChg>
      <pc:sldChg chg="addSp delSp modSp new mod setBg addAnim">
        <pc:chgData name="Koicha, Ibrahim" userId="eb7d9f23-35a4-4321-b970-6f31b82527d3" providerId="ADAL" clId="{2B78A5B3-A0AF-4BBE-A218-D60F5EE794D9}" dt="2022-08-11T07:50:44.120" v="121"/>
        <pc:sldMkLst>
          <pc:docMk/>
          <pc:sldMk cId="3103567906" sldId="265"/>
        </pc:sldMkLst>
        <pc:spChg chg="mod">
          <ac:chgData name="Koicha, Ibrahim" userId="eb7d9f23-35a4-4321-b970-6f31b82527d3" providerId="ADAL" clId="{2B78A5B3-A0AF-4BBE-A218-D60F5EE794D9}" dt="2022-08-11T07:50:44.107" v="120" actId="26606"/>
          <ac:spMkLst>
            <pc:docMk/>
            <pc:sldMk cId="3103567906" sldId="265"/>
            <ac:spMk id="2" creationId="{3C6C14DF-1BB6-4625-BD3A-6FCE54231B50}"/>
          </ac:spMkLst>
        </pc:spChg>
        <pc:spChg chg="del">
          <ac:chgData name="Koicha, Ibrahim" userId="eb7d9f23-35a4-4321-b970-6f31b82527d3" providerId="ADAL" clId="{2B78A5B3-A0AF-4BBE-A218-D60F5EE794D9}" dt="2022-08-11T07:50:12.941" v="117"/>
          <ac:spMkLst>
            <pc:docMk/>
            <pc:sldMk cId="3103567906" sldId="265"/>
            <ac:spMk id="3" creationId="{D28278C0-A4AA-4138-968C-A7B6E2CED480}"/>
          </ac:spMkLst>
        </pc:spChg>
        <pc:spChg chg="add del">
          <ac:chgData name="Koicha, Ibrahim" userId="eb7d9f23-35a4-4321-b970-6f31b82527d3" providerId="ADAL" clId="{2B78A5B3-A0AF-4BBE-A218-D60F5EE794D9}" dt="2022-08-11T07:50:38.769" v="119" actId="478"/>
          <ac:spMkLst>
            <pc:docMk/>
            <pc:sldMk cId="3103567906" sldId="265"/>
            <ac:spMk id="2054" creationId="{19CA1BFB-FC70-6E45-B175-1578F0E7D7EE}"/>
          </ac:spMkLst>
        </pc:spChg>
        <pc:spChg chg="add del">
          <ac:chgData name="Koicha, Ibrahim" userId="eb7d9f23-35a4-4321-b970-6f31b82527d3" providerId="ADAL" clId="{2B78A5B3-A0AF-4BBE-A218-D60F5EE794D9}" dt="2022-08-11T07:50:44.107" v="120" actId="26606"/>
          <ac:spMkLst>
            <pc:docMk/>
            <pc:sldMk cId="3103567906" sldId="265"/>
            <ac:spMk id="2057" creationId="{5E39A796-BE83-48B1-B33F-35C4A32AAB57}"/>
          </ac:spMkLst>
        </pc:spChg>
        <pc:spChg chg="add del">
          <ac:chgData name="Koicha, Ibrahim" userId="eb7d9f23-35a4-4321-b970-6f31b82527d3" providerId="ADAL" clId="{2B78A5B3-A0AF-4BBE-A218-D60F5EE794D9}" dt="2022-08-11T07:50:44.107" v="120" actId="26606"/>
          <ac:spMkLst>
            <pc:docMk/>
            <pc:sldMk cId="3103567906" sldId="265"/>
            <ac:spMk id="2059" creationId="{72F84B47-E267-4194-8194-831DB7B5547F}"/>
          </ac:spMkLst>
        </pc:spChg>
        <pc:spChg chg="add">
          <ac:chgData name="Koicha, Ibrahim" userId="eb7d9f23-35a4-4321-b970-6f31b82527d3" providerId="ADAL" clId="{2B78A5B3-A0AF-4BBE-A218-D60F5EE794D9}" dt="2022-08-11T07:50:44.107" v="120" actId="26606"/>
          <ac:spMkLst>
            <pc:docMk/>
            <pc:sldMk cId="3103567906" sldId="265"/>
            <ac:spMk id="2064" creationId="{16C5FA50-8D52-4617-AF91-5C7B1C8352F1}"/>
          </ac:spMkLst>
        </pc:spChg>
        <pc:spChg chg="add">
          <ac:chgData name="Koicha, Ibrahim" userId="eb7d9f23-35a4-4321-b970-6f31b82527d3" providerId="ADAL" clId="{2B78A5B3-A0AF-4BBE-A218-D60F5EE794D9}" dt="2022-08-11T07:50:44.107" v="120" actId="26606"/>
          <ac:spMkLst>
            <pc:docMk/>
            <pc:sldMk cId="3103567906" sldId="265"/>
            <ac:spMk id="2066" creationId="{E223798C-12AD-4B0C-A50C-D676347D67CF}"/>
          </ac:spMkLst>
        </pc:spChg>
        <pc:picChg chg="add mod">
          <ac:chgData name="Koicha, Ibrahim" userId="eb7d9f23-35a4-4321-b970-6f31b82527d3" providerId="ADAL" clId="{2B78A5B3-A0AF-4BBE-A218-D60F5EE794D9}" dt="2022-08-11T07:50:44.107" v="120" actId="26606"/>
          <ac:picMkLst>
            <pc:docMk/>
            <pc:sldMk cId="3103567906" sldId="265"/>
            <ac:picMk id="2050" creationId="{6EEA5524-F182-455E-9E15-E89553E71770}"/>
          </ac:picMkLst>
        </pc:picChg>
      </pc:sldChg>
      <pc:sldChg chg="addSp delSp modSp new mod setBg">
        <pc:chgData name="Koicha, Ibrahim" userId="eb7d9f23-35a4-4321-b970-6f31b82527d3" providerId="ADAL" clId="{2B78A5B3-A0AF-4BBE-A218-D60F5EE794D9}" dt="2022-08-11T07:53:12.829" v="395" actId="26606"/>
        <pc:sldMkLst>
          <pc:docMk/>
          <pc:sldMk cId="2908866862" sldId="266"/>
        </pc:sldMkLst>
        <pc:spChg chg="mod">
          <ac:chgData name="Koicha, Ibrahim" userId="eb7d9f23-35a4-4321-b970-6f31b82527d3" providerId="ADAL" clId="{2B78A5B3-A0AF-4BBE-A218-D60F5EE794D9}" dt="2022-08-11T07:53:12.829" v="395" actId="26606"/>
          <ac:spMkLst>
            <pc:docMk/>
            <pc:sldMk cId="2908866862" sldId="266"/>
            <ac:spMk id="2" creationId="{D7904799-6866-428D-B805-C1217E3E5DA2}"/>
          </ac:spMkLst>
        </pc:spChg>
        <pc:spChg chg="del mod">
          <ac:chgData name="Koicha, Ibrahim" userId="eb7d9f23-35a4-4321-b970-6f31b82527d3" providerId="ADAL" clId="{2B78A5B3-A0AF-4BBE-A218-D60F5EE794D9}" dt="2022-08-11T07:52:57.763" v="393" actId="26606"/>
          <ac:spMkLst>
            <pc:docMk/>
            <pc:sldMk cId="2908866862" sldId="266"/>
            <ac:spMk id="3" creationId="{35D7CED0-4A56-4B37-ADA5-486490D4545B}"/>
          </ac:spMkLst>
        </pc:spChg>
        <pc:spChg chg="add del">
          <ac:chgData name="Koicha, Ibrahim" userId="eb7d9f23-35a4-4321-b970-6f31b82527d3" providerId="ADAL" clId="{2B78A5B3-A0AF-4BBE-A218-D60F5EE794D9}" dt="2022-08-11T07:53:12.829" v="395" actId="26606"/>
          <ac:spMkLst>
            <pc:docMk/>
            <pc:sldMk cId="2908866862" sldId="266"/>
            <ac:spMk id="9" creationId="{AE2B703B-46F9-481A-A605-82E2A828C4FA}"/>
          </ac:spMkLst>
        </pc:spChg>
        <pc:spChg chg="add del">
          <ac:chgData name="Koicha, Ibrahim" userId="eb7d9f23-35a4-4321-b970-6f31b82527d3" providerId="ADAL" clId="{2B78A5B3-A0AF-4BBE-A218-D60F5EE794D9}" dt="2022-08-11T07:53:12.829" v="395" actId="26606"/>
          <ac:spMkLst>
            <pc:docMk/>
            <pc:sldMk cId="2908866862" sldId="266"/>
            <ac:spMk id="11" creationId="{F13BE4D7-0C3D-4906-B230-A1C5B4665CCF}"/>
          </ac:spMkLst>
        </pc:spChg>
        <pc:spChg chg="add">
          <ac:chgData name="Koicha, Ibrahim" userId="eb7d9f23-35a4-4321-b970-6f31b82527d3" providerId="ADAL" clId="{2B78A5B3-A0AF-4BBE-A218-D60F5EE794D9}" dt="2022-08-11T07:53:12.829" v="395" actId="26606"/>
          <ac:spMkLst>
            <pc:docMk/>
            <pc:sldMk cId="2908866862" sldId="266"/>
            <ac:spMk id="16" creationId="{6C4028FD-8BAA-4A19-BFDE-594D991B7552}"/>
          </ac:spMkLst>
        </pc:spChg>
        <pc:graphicFrameChg chg="add mod modGraphic">
          <ac:chgData name="Koicha, Ibrahim" userId="eb7d9f23-35a4-4321-b970-6f31b82527d3" providerId="ADAL" clId="{2B78A5B3-A0AF-4BBE-A218-D60F5EE794D9}" dt="2022-08-11T07:53:12.829" v="395" actId="26606"/>
          <ac:graphicFrameMkLst>
            <pc:docMk/>
            <pc:sldMk cId="2908866862" sldId="266"/>
            <ac:graphicFrameMk id="5" creationId="{16E47176-18C0-D498-7DC4-2072225593F5}"/>
          </ac:graphicFrameMkLst>
        </pc:graphicFrameChg>
      </pc:sldChg>
      <pc:sldChg chg="addSp delSp modSp new mod ord setBg">
        <pc:chgData name="Koicha, Ibrahim" userId="eb7d9f23-35a4-4321-b970-6f31b82527d3" providerId="ADAL" clId="{2B78A5B3-A0AF-4BBE-A218-D60F5EE794D9}" dt="2022-08-11T07:56:31.086" v="447"/>
        <pc:sldMkLst>
          <pc:docMk/>
          <pc:sldMk cId="4100272513" sldId="267"/>
        </pc:sldMkLst>
        <pc:spChg chg="mod">
          <ac:chgData name="Koicha, Ibrahim" userId="eb7d9f23-35a4-4321-b970-6f31b82527d3" providerId="ADAL" clId="{2B78A5B3-A0AF-4BBE-A218-D60F5EE794D9}" dt="2022-08-11T07:56:21.905" v="444" actId="26606"/>
          <ac:spMkLst>
            <pc:docMk/>
            <pc:sldMk cId="4100272513" sldId="267"/>
            <ac:spMk id="2" creationId="{D8337C01-7AA6-4ABE-9522-64C27CBE6E81}"/>
          </ac:spMkLst>
        </pc:spChg>
        <pc:spChg chg="add del mod">
          <ac:chgData name="Koicha, Ibrahim" userId="eb7d9f23-35a4-4321-b970-6f31b82527d3" providerId="ADAL" clId="{2B78A5B3-A0AF-4BBE-A218-D60F5EE794D9}" dt="2022-08-11T07:56:21.940" v="445" actId="26606"/>
          <ac:spMkLst>
            <pc:docMk/>
            <pc:sldMk cId="4100272513" sldId="267"/>
            <ac:spMk id="3" creationId="{239BAC82-A27F-4A57-8A21-7773DE54E18E}"/>
          </ac:spMkLst>
        </pc:spChg>
        <pc:spChg chg="add del">
          <ac:chgData name="Koicha, Ibrahim" userId="eb7d9f23-35a4-4321-b970-6f31b82527d3" providerId="ADAL" clId="{2B78A5B3-A0AF-4BBE-A218-D60F5EE794D9}" dt="2022-08-11T07:56:08.716" v="432" actId="26606"/>
          <ac:spMkLst>
            <pc:docMk/>
            <pc:sldMk cId="4100272513" sldId="267"/>
            <ac:spMk id="9" creationId="{6C4028FD-8BAA-4A19-BFDE-594D991B7552}"/>
          </ac:spMkLst>
        </pc:spChg>
        <pc:spChg chg="add del">
          <ac:chgData name="Koicha, Ibrahim" userId="eb7d9f23-35a4-4321-b970-6f31b82527d3" providerId="ADAL" clId="{2B78A5B3-A0AF-4BBE-A218-D60F5EE794D9}" dt="2022-08-11T07:56:12.576" v="436" actId="26606"/>
          <ac:spMkLst>
            <pc:docMk/>
            <pc:sldMk cId="4100272513" sldId="267"/>
            <ac:spMk id="10" creationId="{1A95671B-3CC6-4792-9114-B74FAEA224E6}"/>
          </ac:spMkLst>
        </pc:spChg>
        <pc:spChg chg="add del">
          <ac:chgData name="Koicha, Ibrahim" userId="eb7d9f23-35a4-4321-b970-6f31b82527d3" providerId="ADAL" clId="{2B78A5B3-A0AF-4BBE-A218-D60F5EE794D9}" dt="2022-08-11T07:56:11.345" v="434" actId="26606"/>
          <ac:spMkLst>
            <pc:docMk/>
            <pc:sldMk cId="4100272513" sldId="267"/>
            <ac:spMk id="11" creationId="{6C4028FD-8BAA-4A19-BFDE-594D991B7552}"/>
          </ac:spMkLst>
        </pc:spChg>
        <pc:spChg chg="add del">
          <ac:chgData name="Koicha, Ibrahim" userId="eb7d9f23-35a4-4321-b970-6f31b82527d3" providerId="ADAL" clId="{2B78A5B3-A0AF-4BBE-A218-D60F5EE794D9}" dt="2022-08-11T07:56:12.576" v="436" actId="26606"/>
          <ac:spMkLst>
            <pc:docMk/>
            <pc:sldMk cId="4100272513" sldId="267"/>
            <ac:spMk id="14" creationId="{239BAC82-A27F-4A57-8A21-7773DE54E18E}"/>
          </ac:spMkLst>
        </pc:spChg>
        <pc:spChg chg="add del">
          <ac:chgData name="Koicha, Ibrahim" userId="eb7d9f23-35a4-4321-b970-6f31b82527d3" providerId="ADAL" clId="{2B78A5B3-A0AF-4BBE-A218-D60F5EE794D9}" dt="2022-08-11T07:56:14.740" v="438" actId="26606"/>
          <ac:spMkLst>
            <pc:docMk/>
            <pc:sldMk cId="4100272513" sldId="267"/>
            <ac:spMk id="16" creationId="{DE152F22-1707-453C-8C48-6B5CDD242809}"/>
          </ac:spMkLst>
        </pc:spChg>
        <pc:spChg chg="add del">
          <ac:chgData name="Koicha, Ibrahim" userId="eb7d9f23-35a4-4321-b970-6f31b82527d3" providerId="ADAL" clId="{2B78A5B3-A0AF-4BBE-A218-D60F5EE794D9}" dt="2022-08-11T07:56:14.740" v="438" actId="26606"/>
          <ac:spMkLst>
            <pc:docMk/>
            <pc:sldMk cId="4100272513" sldId="267"/>
            <ac:spMk id="17" creationId="{0D7B6173-1D58-48E2-83CF-37350F315F75}"/>
          </ac:spMkLst>
        </pc:spChg>
        <pc:spChg chg="add del">
          <ac:chgData name="Koicha, Ibrahim" userId="eb7d9f23-35a4-4321-b970-6f31b82527d3" providerId="ADAL" clId="{2B78A5B3-A0AF-4BBE-A218-D60F5EE794D9}" dt="2022-08-11T07:56:14.740" v="438" actId="26606"/>
          <ac:spMkLst>
            <pc:docMk/>
            <pc:sldMk cId="4100272513" sldId="267"/>
            <ac:spMk id="18" creationId="{90F3EC41-E060-4D79-8F5B-1DD6A3A9D26B}"/>
          </ac:spMkLst>
        </pc:spChg>
        <pc:spChg chg="add del">
          <ac:chgData name="Koicha, Ibrahim" userId="eb7d9f23-35a4-4321-b970-6f31b82527d3" providerId="ADAL" clId="{2B78A5B3-A0AF-4BBE-A218-D60F5EE794D9}" dt="2022-08-11T07:56:14.740" v="438" actId="26606"/>
          <ac:spMkLst>
            <pc:docMk/>
            <pc:sldMk cId="4100272513" sldId="267"/>
            <ac:spMk id="19" creationId="{BE2E18B7-282A-4D37-96EB-3F1EB6DB0A9E}"/>
          </ac:spMkLst>
        </pc:spChg>
        <pc:spChg chg="add del">
          <ac:chgData name="Koicha, Ibrahim" userId="eb7d9f23-35a4-4321-b970-6f31b82527d3" providerId="ADAL" clId="{2B78A5B3-A0AF-4BBE-A218-D60F5EE794D9}" dt="2022-08-11T07:56:14.740" v="438" actId="26606"/>
          <ac:spMkLst>
            <pc:docMk/>
            <pc:sldMk cId="4100272513" sldId="267"/>
            <ac:spMk id="22" creationId="{239BAC82-A27F-4A57-8A21-7773DE54E18E}"/>
          </ac:spMkLst>
        </pc:spChg>
        <pc:spChg chg="add del">
          <ac:chgData name="Koicha, Ibrahim" userId="eb7d9f23-35a4-4321-b970-6f31b82527d3" providerId="ADAL" clId="{2B78A5B3-A0AF-4BBE-A218-D60F5EE794D9}" dt="2022-08-11T07:56:21.905" v="444" actId="26606"/>
          <ac:spMkLst>
            <pc:docMk/>
            <pc:sldMk cId="4100272513" sldId="267"/>
            <ac:spMk id="28" creationId="{0D7B6173-1D58-48E2-83CF-37350F315F75}"/>
          </ac:spMkLst>
        </pc:spChg>
        <pc:spChg chg="add del">
          <ac:chgData name="Koicha, Ibrahim" userId="eb7d9f23-35a4-4321-b970-6f31b82527d3" providerId="ADAL" clId="{2B78A5B3-A0AF-4BBE-A218-D60F5EE794D9}" dt="2022-08-11T07:56:21.905" v="444" actId="26606"/>
          <ac:spMkLst>
            <pc:docMk/>
            <pc:sldMk cId="4100272513" sldId="267"/>
            <ac:spMk id="29" creationId="{BE2E18B7-282A-4D37-96EB-3F1EB6DB0A9E}"/>
          </ac:spMkLst>
        </pc:spChg>
        <pc:spChg chg="add del">
          <ac:chgData name="Koicha, Ibrahim" userId="eb7d9f23-35a4-4321-b970-6f31b82527d3" providerId="ADAL" clId="{2B78A5B3-A0AF-4BBE-A218-D60F5EE794D9}" dt="2022-08-11T07:56:21.905" v="444" actId="26606"/>
          <ac:spMkLst>
            <pc:docMk/>
            <pc:sldMk cId="4100272513" sldId="267"/>
            <ac:spMk id="31" creationId="{DE152F22-1707-453C-8C48-6B5CDD242809}"/>
          </ac:spMkLst>
        </pc:spChg>
        <pc:spChg chg="add del">
          <ac:chgData name="Koicha, Ibrahim" userId="eb7d9f23-35a4-4321-b970-6f31b82527d3" providerId="ADAL" clId="{2B78A5B3-A0AF-4BBE-A218-D60F5EE794D9}" dt="2022-08-11T07:56:21.905" v="444" actId="26606"/>
          <ac:spMkLst>
            <pc:docMk/>
            <pc:sldMk cId="4100272513" sldId="267"/>
            <ac:spMk id="32" creationId="{90F3EC41-E060-4D79-8F5B-1DD6A3A9D26B}"/>
          </ac:spMkLst>
        </pc:spChg>
        <pc:spChg chg="add del">
          <ac:chgData name="Koicha, Ibrahim" userId="eb7d9f23-35a4-4321-b970-6f31b82527d3" providerId="ADAL" clId="{2B78A5B3-A0AF-4BBE-A218-D60F5EE794D9}" dt="2022-08-11T07:56:21.905" v="444" actId="26606"/>
          <ac:spMkLst>
            <pc:docMk/>
            <pc:sldMk cId="4100272513" sldId="267"/>
            <ac:spMk id="34" creationId="{239BAC82-A27F-4A57-8A21-7773DE54E18E}"/>
          </ac:spMkLst>
        </pc:spChg>
        <pc:graphicFrameChg chg="add del">
          <ac:chgData name="Koicha, Ibrahim" userId="eb7d9f23-35a4-4321-b970-6f31b82527d3" providerId="ADAL" clId="{2B78A5B3-A0AF-4BBE-A218-D60F5EE794D9}" dt="2022-08-11T07:56:08.716" v="432" actId="26606"/>
          <ac:graphicFrameMkLst>
            <pc:docMk/>
            <pc:sldMk cId="4100272513" sldId="267"/>
            <ac:graphicFrameMk id="5" creationId="{A42C1279-54FD-1D0A-D703-16DBAE049955}"/>
          </ac:graphicFrameMkLst>
        </pc:graphicFrameChg>
        <pc:graphicFrameChg chg="add del">
          <ac:chgData name="Koicha, Ibrahim" userId="eb7d9f23-35a4-4321-b970-6f31b82527d3" providerId="ADAL" clId="{2B78A5B3-A0AF-4BBE-A218-D60F5EE794D9}" dt="2022-08-11T07:56:11.345" v="434" actId="26606"/>
          <ac:graphicFrameMkLst>
            <pc:docMk/>
            <pc:sldMk cId="4100272513" sldId="267"/>
            <ac:graphicFrameMk id="12" creationId="{4832FC1C-78CE-8CF2-F710-56469DCF08BC}"/>
          </ac:graphicFrameMkLst>
        </pc:graphicFrameChg>
        <pc:graphicFrameChg chg="add del">
          <ac:chgData name="Koicha, Ibrahim" userId="eb7d9f23-35a4-4321-b970-6f31b82527d3" providerId="ADAL" clId="{2B78A5B3-A0AF-4BBE-A218-D60F5EE794D9}" dt="2022-08-11T07:56:15.444" v="440" actId="26606"/>
          <ac:graphicFrameMkLst>
            <pc:docMk/>
            <pc:sldMk cId="4100272513" sldId="267"/>
            <ac:graphicFrameMk id="24" creationId="{856A0AFC-6B68-6830-CC77-B07BF6875B57}"/>
          </ac:graphicFrameMkLst>
        </pc:graphicFrameChg>
        <pc:graphicFrameChg chg="add del">
          <ac:chgData name="Koicha, Ibrahim" userId="eb7d9f23-35a4-4321-b970-6f31b82527d3" providerId="ADAL" clId="{2B78A5B3-A0AF-4BBE-A218-D60F5EE794D9}" dt="2022-08-11T07:56:17.406" v="442" actId="26606"/>
          <ac:graphicFrameMkLst>
            <pc:docMk/>
            <pc:sldMk cId="4100272513" sldId="267"/>
            <ac:graphicFrameMk id="26" creationId="{E305AC54-1933-E1AA-9E5E-8B1C9E1BCB72}"/>
          </ac:graphicFrameMkLst>
        </pc:graphicFrameChg>
        <pc:graphicFrameChg chg="add">
          <ac:chgData name="Koicha, Ibrahim" userId="eb7d9f23-35a4-4321-b970-6f31b82527d3" providerId="ADAL" clId="{2B78A5B3-A0AF-4BBE-A218-D60F5EE794D9}" dt="2022-08-11T07:56:21.940" v="445" actId="26606"/>
          <ac:graphicFrameMkLst>
            <pc:docMk/>
            <pc:sldMk cId="4100272513" sldId="267"/>
            <ac:graphicFrameMk id="36" creationId="{856A0AFC-6B68-6830-CC77-B07BF6875B57}"/>
          </ac:graphicFrameMkLst>
        </pc:graphicFrameChg>
        <pc:picChg chg="add del">
          <ac:chgData name="Koicha, Ibrahim" userId="eb7d9f23-35a4-4321-b970-6f31b82527d3" providerId="ADAL" clId="{2B78A5B3-A0AF-4BBE-A218-D60F5EE794D9}" dt="2022-08-11T07:56:12.576" v="436" actId="26606"/>
          <ac:picMkLst>
            <pc:docMk/>
            <pc:sldMk cId="4100272513" sldId="267"/>
            <ac:picMk id="7" creationId="{B7CC464F-F759-2D36-B9EF-CA21A2896238}"/>
          </ac:picMkLst>
        </pc:picChg>
        <pc:picChg chg="add del">
          <ac:chgData name="Koicha, Ibrahim" userId="eb7d9f23-35a4-4321-b970-6f31b82527d3" providerId="ADAL" clId="{2B78A5B3-A0AF-4BBE-A218-D60F5EE794D9}" dt="2022-08-11T07:56:14.740" v="438" actId="26606"/>
          <ac:picMkLst>
            <pc:docMk/>
            <pc:sldMk cId="4100272513" sldId="267"/>
            <ac:picMk id="20" creationId="{355717D4-33C9-419C-8D9C-17C7079673E4}"/>
          </ac:picMkLst>
        </pc:picChg>
        <pc:picChg chg="add del">
          <ac:chgData name="Koicha, Ibrahim" userId="eb7d9f23-35a4-4321-b970-6f31b82527d3" providerId="ADAL" clId="{2B78A5B3-A0AF-4BBE-A218-D60F5EE794D9}" dt="2022-08-11T07:56:14.740" v="438" actId="26606"/>
          <ac:picMkLst>
            <pc:docMk/>
            <pc:sldMk cId="4100272513" sldId="267"/>
            <ac:picMk id="21" creationId="{0529893A-4351-56C4-1D18-9B47DB99F68A}"/>
          </ac:picMkLst>
        </pc:picChg>
        <pc:picChg chg="add del">
          <ac:chgData name="Koicha, Ibrahim" userId="eb7d9f23-35a4-4321-b970-6f31b82527d3" providerId="ADAL" clId="{2B78A5B3-A0AF-4BBE-A218-D60F5EE794D9}" dt="2022-08-11T07:56:21.905" v="444" actId="26606"/>
          <ac:picMkLst>
            <pc:docMk/>
            <pc:sldMk cId="4100272513" sldId="267"/>
            <ac:picMk id="30" creationId="{355717D4-33C9-419C-8D9C-17C7079673E4}"/>
          </ac:picMkLst>
        </pc:picChg>
        <pc:picChg chg="add del">
          <ac:chgData name="Koicha, Ibrahim" userId="eb7d9f23-35a4-4321-b970-6f31b82527d3" providerId="ADAL" clId="{2B78A5B3-A0AF-4BBE-A218-D60F5EE794D9}" dt="2022-08-11T07:56:21.905" v="444" actId="26606"/>
          <ac:picMkLst>
            <pc:docMk/>
            <pc:sldMk cId="4100272513" sldId="267"/>
            <ac:picMk id="33" creationId="{0529893A-4351-56C4-1D18-9B47DB99F68A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299554-B3FE-491C-A78A-ADC4C6AB0108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6B0593B-7AF0-481F-B56F-1452A75F6A6C}">
      <dgm:prSet/>
      <dgm:spPr/>
      <dgm:t>
        <a:bodyPr/>
        <a:lstStyle/>
        <a:p>
          <a:r>
            <a:rPr lang="en-US"/>
            <a:t>CPU can read only one word at a time.​</a:t>
          </a:r>
        </a:p>
      </dgm:t>
    </dgm:pt>
    <dgm:pt modelId="{7DA0CFFA-1BE6-4FC7-9C3A-D51512323FF9}" type="parTrans" cxnId="{796DFDC6-AAC3-402A-BFEE-81C604CB8DF6}">
      <dgm:prSet/>
      <dgm:spPr/>
      <dgm:t>
        <a:bodyPr/>
        <a:lstStyle/>
        <a:p>
          <a:endParaRPr lang="en-US"/>
        </a:p>
      </dgm:t>
    </dgm:pt>
    <dgm:pt modelId="{7A353403-7C84-44F1-B4CA-DFB5A16E8149}" type="sibTrans" cxnId="{796DFDC6-AAC3-402A-BFEE-81C604CB8DF6}">
      <dgm:prSet/>
      <dgm:spPr/>
      <dgm:t>
        <a:bodyPr/>
        <a:lstStyle/>
        <a:p>
          <a:endParaRPr lang="en-US"/>
        </a:p>
      </dgm:t>
    </dgm:pt>
    <dgm:pt modelId="{8D8AA137-0F7E-444B-A1D3-8EF9F110CD9F}">
      <dgm:prSet/>
      <dgm:spPr/>
      <dgm:t>
        <a:bodyPr/>
        <a:lstStyle/>
        <a:p>
          <a:r>
            <a:rPr lang="en-US"/>
            <a:t>4 bytes for 32-bit compiler and 8 bytes for 64-bit compiler.​</a:t>
          </a:r>
        </a:p>
      </dgm:t>
    </dgm:pt>
    <dgm:pt modelId="{4A07CCE5-4706-471A-A22A-BA933695588E}" type="parTrans" cxnId="{D376EC28-EF98-48D2-A11E-63CC171D00A4}">
      <dgm:prSet/>
      <dgm:spPr/>
      <dgm:t>
        <a:bodyPr/>
        <a:lstStyle/>
        <a:p>
          <a:endParaRPr lang="en-US"/>
        </a:p>
      </dgm:t>
    </dgm:pt>
    <dgm:pt modelId="{19705A8C-7EE2-4E8F-906F-E389EED8C07D}" type="sibTrans" cxnId="{D376EC28-EF98-48D2-A11E-63CC171D00A4}">
      <dgm:prSet/>
      <dgm:spPr/>
      <dgm:t>
        <a:bodyPr/>
        <a:lstStyle/>
        <a:p>
          <a:endParaRPr lang="en-US"/>
        </a:p>
      </dgm:t>
    </dgm:pt>
    <dgm:pt modelId="{DB1D840E-E8FC-4AB9-B690-FA05FA645479}">
      <dgm:prSet/>
      <dgm:spPr/>
      <dgm:t>
        <a:bodyPr/>
        <a:lstStyle/>
        <a:p>
          <a:r>
            <a:rPr lang="en-US"/>
            <a:t>So if the size is suppose 6 bytes of structure then it will need 2 cycles to complete that. So to save that mix-up Padding is used.​</a:t>
          </a:r>
        </a:p>
      </dgm:t>
    </dgm:pt>
    <dgm:pt modelId="{331BCD3D-FF7D-4960-8CBB-BCC2F258E7FC}" type="parTrans" cxnId="{41BABFD4-F8F2-4A7A-8D5F-741883D4F425}">
      <dgm:prSet/>
      <dgm:spPr/>
      <dgm:t>
        <a:bodyPr/>
        <a:lstStyle/>
        <a:p>
          <a:endParaRPr lang="en-US"/>
        </a:p>
      </dgm:t>
    </dgm:pt>
    <dgm:pt modelId="{8EE56915-2417-4539-9002-2D902DF83D7A}" type="sibTrans" cxnId="{41BABFD4-F8F2-4A7A-8D5F-741883D4F425}">
      <dgm:prSet/>
      <dgm:spPr/>
      <dgm:t>
        <a:bodyPr/>
        <a:lstStyle/>
        <a:p>
          <a:endParaRPr lang="en-US"/>
        </a:p>
      </dgm:t>
    </dgm:pt>
    <dgm:pt modelId="{AC39C9D3-72FC-46EB-8F71-5369B04B19BF}" type="pres">
      <dgm:prSet presAssocID="{F7299554-B3FE-491C-A78A-ADC4C6AB0108}" presName="vert0" presStyleCnt="0">
        <dgm:presLayoutVars>
          <dgm:dir/>
          <dgm:animOne val="branch"/>
          <dgm:animLvl val="lvl"/>
        </dgm:presLayoutVars>
      </dgm:prSet>
      <dgm:spPr/>
    </dgm:pt>
    <dgm:pt modelId="{14F9CB08-F1A7-4C82-A133-B64FD955CED4}" type="pres">
      <dgm:prSet presAssocID="{A6B0593B-7AF0-481F-B56F-1452A75F6A6C}" presName="thickLine" presStyleLbl="alignNode1" presStyleIdx="0" presStyleCnt="3"/>
      <dgm:spPr/>
    </dgm:pt>
    <dgm:pt modelId="{9D285D6A-B924-46FD-837C-42B3A72AABBA}" type="pres">
      <dgm:prSet presAssocID="{A6B0593B-7AF0-481F-B56F-1452A75F6A6C}" presName="horz1" presStyleCnt="0"/>
      <dgm:spPr/>
    </dgm:pt>
    <dgm:pt modelId="{F2F7C4BC-369E-409F-A987-A3D72E2BAF54}" type="pres">
      <dgm:prSet presAssocID="{A6B0593B-7AF0-481F-B56F-1452A75F6A6C}" presName="tx1" presStyleLbl="revTx" presStyleIdx="0" presStyleCnt="3"/>
      <dgm:spPr/>
    </dgm:pt>
    <dgm:pt modelId="{52DA0B00-D90B-42D5-B79A-F0B05247AACA}" type="pres">
      <dgm:prSet presAssocID="{A6B0593B-7AF0-481F-B56F-1452A75F6A6C}" presName="vert1" presStyleCnt="0"/>
      <dgm:spPr/>
    </dgm:pt>
    <dgm:pt modelId="{252BFF07-09F8-40ED-BFFF-03E0081104F5}" type="pres">
      <dgm:prSet presAssocID="{8D8AA137-0F7E-444B-A1D3-8EF9F110CD9F}" presName="thickLine" presStyleLbl="alignNode1" presStyleIdx="1" presStyleCnt="3"/>
      <dgm:spPr/>
    </dgm:pt>
    <dgm:pt modelId="{9AC151B7-1AC7-4C75-B458-5C3582105333}" type="pres">
      <dgm:prSet presAssocID="{8D8AA137-0F7E-444B-A1D3-8EF9F110CD9F}" presName="horz1" presStyleCnt="0"/>
      <dgm:spPr/>
    </dgm:pt>
    <dgm:pt modelId="{49CE2B03-E5C7-416B-B77D-ED615BDA28B7}" type="pres">
      <dgm:prSet presAssocID="{8D8AA137-0F7E-444B-A1D3-8EF9F110CD9F}" presName="tx1" presStyleLbl="revTx" presStyleIdx="1" presStyleCnt="3"/>
      <dgm:spPr/>
    </dgm:pt>
    <dgm:pt modelId="{6BDDB71C-6E0D-4DB8-98E2-A3044142EA62}" type="pres">
      <dgm:prSet presAssocID="{8D8AA137-0F7E-444B-A1D3-8EF9F110CD9F}" presName="vert1" presStyleCnt="0"/>
      <dgm:spPr/>
    </dgm:pt>
    <dgm:pt modelId="{1665286B-3569-4C24-8132-B3EC3DF94576}" type="pres">
      <dgm:prSet presAssocID="{DB1D840E-E8FC-4AB9-B690-FA05FA645479}" presName="thickLine" presStyleLbl="alignNode1" presStyleIdx="2" presStyleCnt="3"/>
      <dgm:spPr/>
    </dgm:pt>
    <dgm:pt modelId="{7CA3C9BB-03E6-4E03-8BB8-BE78F016652A}" type="pres">
      <dgm:prSet presAssocID="{DB1D840E-E8FC-4AB9-B690-FA05FA645479}" presName="horz1" presStyleCnt="0"/>
      <dgm:spPr/>
    </dgm:pt>
    <dgm:pt modelId="{F7BFB061-81DB-4432-B1C2-85233E3B7716}" type="pres">
      <dgm:prSet presAssocID="{DB1D840E-E8FC-4AB9-B690-FA05FA645479}" presName="tx1" presStyleLbl="revTx" presStyleIdx="2" presStyleCnt="3"/>
      <dgm:spPr/>
    </dgm:pt>
    <dgm:pt modelId="{17D3E221-5AEF-42A5-AAEA-567DF2362E2A}" type="pres">
      <dgm:prSet presAssocID="{DB1D840E-E8FC-4AB9-B690-FA05FA645479}" presName="vert1" presStyleCnt="0"/>
      <dgm:spPr/>
    </dgm:pt>
  </dgm:ptLst>
  <dgm:cxnLst>
    <dgm:cxn modelId="{9D07FA07-A073-4160-ABD2-F532E588B2A5}" type="presOf" srcId="{F7299554-B3FE-491C-A78A-ADC4C6AB0108}" destId="{AC39C9D3-72FC-46EB-8F71-5369B04B19BF}" srcOrd="0" destOrd="0" presId="urn:microsoft.com/office/officeart/2008/layout/LinedList"/>
    <dgm:cxn modelId="{D376EC28-EF98-48D2-A11E-63CC171D00A4}" srcId="{F7299554-B3FE-491C-A78A-ADC4C6AB0108}" destId="{8D8AA137-0F7E-444B-A1D3-8EF9F110CD9F}" srcOrd="1" destOrd="0" parTransId="{4A07CCE5-4706-471A-A22A-BA933695588E}" sibTransId="{19705A8C-7EE2-4E8F-906F-E389EED8C07D}"/>
    <dgm:cxn modelId="{482B5D2E-DB45-4DE0-B837-41C5E2188DED}" type="presOf" srcId="{8D8AA137-0F7E-444B-A1D3-8EF9F110CD9F}" destId="{49CE2B03-E5C7-416B-B77D-ED615BDA28B7}" srcOrd="0" destOrd="0" presId="urn:microsoft.com/office/officeart/2008/layout/LinedList"/>
    <dgm:cxn modelId="{62446363-CDDE-4131-A9A8-5FC1B17594C5}" type="presOf" srcId="{DB1D840E-E8FC-4AB9-B690-FA05FA645479}" destId="{F7BFB061-81DB-4432-B1C2-85233E3B7716}" srcOrd="0" destOrd="0" presId="urn:microsoft.com/office/officeart/2008/layout/LinedList"/>
    <dgm:cxn modelId="{AEF2AB46-B184-408E-9D74-5D3F2FCCDAB3}" type="presOf" srcId="{A6B0593B-7AF0-481F-B56F-1452A75F6A6C}" destId="{F2F7C4BC-369E-409F-A987-A3D72E2BAF54}" srcOrd="0" destOrd="0" presId="urn:microsoft.com/office/officeart/2008/layout/LinedList"/>
    <dgm:cxn modelId="{796DFDC6-AAC3-402A-BFEE-81C604CB8DF6}" srcId="{F7299554-B3FE-491C-A78A-ADC4C6AB0108}" destId="{A6B0593B-7AF0-481F-B56F-1452A75F6A6C}" srcOrd="0" destOrd="0" parTransId="{7DA0CFFA-1BE6-4FC7-9C3A-D51512323FF9}" sibTransId="{7A353403-7C84-44F1-B4CA-DFB5A16E8149}"/>
    <dgm:cxn modelId="{41BABFD4-F8F2-4A7A-8D5F-741883D4F425}" srcId="{F7299554-B3FE-491C-A78A-ADC4C6AB0108}" destId="{DB1D840E-E8FC-4AB9-B690-FA05FA645479}" srcOrd="2" destOrd="0" parTransId="{331BCD3D-FF7D-4960-8CBB-BCC2F258E7FC}" sibTransId="{8EE56915-2417-4539-9002-2D902DF83D7A}"/>
    <dgm:cxn modelId="{FFC49F74-BBE3-4E99-8B25-D58E961CBEDE}" type="presParOf" srcId="{AC39C9D3-72FC-46EB-8F71-5369B04B19BF}" destId="{14F9CB08-F1A7-4C82-A133-B64FD955CED4}" srcOrd="0" destOrd="0" presId="urn:microsoft.com/office/officeart/2008/layout/LinedList"/>
    <dgm:cxn modelId="{1D3AD265-2829-47D3-8511-4A4F684F106B}" type="presParOf" srcId="{AC39C9D3-72FC-46EB-8F71-5369B04B19BF}" destId="{9D285D6A-B924-46FD-837C-42B3A72AABBA}" srcOrd="1" destOrd="0" presId="urn:microsoft.com/office/officeart/2008/layout/LinedList"/>
    <dgm:cxn modelId="{2F0D1B28-5F42-4A63-90AE-ECC6F212F41C}" type="presParOf" srcId="{9D285D6A-B924-46FD-837C-42B3A72AABBA}" destId="{F2F7C4BC-369E-409F-A987-A3D72E2BAF54}" srcOrd="0" destOrd="0" presId="urn:microsoft.com/office/officeart/2008/layout/LinedList"/>
    <dgm:cxn modelId="{8749218D-2612-4D8A-83C5-5A600691EB07}" type="presParOf" srcId="{9D285D6A-B924-46FD-837C-42B3A72AABBA}" destId="{52DA0B00-D90B-42D5-B79A-F0B05247AACA}" srcOrd="1" destOrd="0" presId="urn:microsoft.com/office/officeart/2008/layout/LinedList"/>
    <dgm:cxn modelId="{EFF2A706-C451-4A9E-93C8-1E85DD072C80}" type="presParOf" srcId="{AC39C9D3-72FC-46EB-8F71-5369B04B19BF}" destId="{252BFF07-09F8-40ED-BFFF-03E0081104F5}" srcOrd="2" destOrd="0" presId="urn:microsoft.com/office/officeart/2008/layout/LinedList"/>
    <dgm:cxn modelId="{6B7B0BDB-A5E8-431B-83B2-9EF2DE19CA02}" type="presParOf" srcId="{AC39C9D3-72FC-46EB-8F71-5369B04B19BF}" destId="{9AC151B7-1AC7-4C75-B458-5C3582105333}" srcOrd="3" destOrd="0" presId="urn:microsoft.com/office/officeart/2008/layout/LinedList"/>
    <dgm:cxn modelId="{37082535-7F5E-482F-BE4B-1F2C5B957E60}" type="presParOf" srcId="{9AC151B7-1AC7-4C75-B458-5C3582105333}" destId="{49CE2B03-E5C7-416B-B77D-ED615BDA28B7}" srcOrd="0" destOrd="0" presId="urn:microsoft.com/office/officeart/2008/layout/LinedList"/>
    <dgm:cxn modelId="{725A1D20-0126-4DD1-8C10-6491F7AEA5CD}" type="presParOf" srcId="{9AC151B7-1AC7-4C75-B458-5C3582105333}" destId="{6BDDB71C-6E0D-4DB8-98E2-A3044142EA62}" srcOrd="1" destOrd="0" presId="urn:microsoft.com/office/officeart/2008/layout/LinedList"/>
    <dgm:cxn modelId="{511B2FC8-36C5-4EEE-AF17-0810E166D7E3}" type="presParOf" srcId="{AC39C9D3-72FC-46EB-8F71-5369B04B19BF}" destId="{1665286B-3569-4C24-8132-B3EC3DF94576}" srcOrd="4" destOrd="0" presId="urn:microsoft.com/office/officeart/2008/layout/LinedList"/>
    <dgm:cxn modelId="{6E10B76B-AF9F-4161-94D7-738F47C495DC}" type="presParOf" srcId="{AC39C9D3-72FC-46EB-8F71-5369B04B19BF}" destId="{7CA3C9BB-03E6-4E03-8BB8-BE78F016652A}" srcOrd="5" destOrd="0" presId="urn:microsoft.com/office/officeart/2008/layout/LinedList"/>
    <dgm:cxn modelId="{192AB273-9288-45C0-80C8-563D2516E187}" type="presParOf" srcId="{7CA3C9BB-03E6-4E03-8BB8-BE78F016652A}" destId="{F7BFB061-81DB-4432-B1C2-85233E3B7716}" srcOrd="0" destOrd="0" presId="urn:microsoft.com/office/officeart/2008/layout/LinedList"/>
    <dgm:cxn modelId="{20F3696F-66D3-4CE6-B210-E502F049F09C}" type="presParOf" srcId="{7CA3C9BB-03E6-4E03-8BB8-BE78F016652A}" destId="{17D3E221-5AEF-42A5-AAEA-567DF2362E2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12F75F-BCE5-4D48-B758-EEC56BF9D0D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3B76E9-EF69-4101-A6D7-2541EA10E4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Pointer – Holds a Memory Location or Address of another variable or contains address of chunk of RAM. Pointer grants access to RAM locations as C is a mid-level language. </a:t>
          </a:r>
        </a:p>
      </dgm:t>
    </dgm:pt>
    <dgm:pt modelId="{8319F594-0D52-4F7B-BA05-698966B12CF9}" type="parTrans" cxnId="{27D6ECE5-92BA-4CFA-BB69-60BB0AF55A2D}">
      <dgm:prSet/>
      <dgm:spPr/>
      <dgm:t>
        <a:bodyPr/>
        <a:lstStyle/>
        <a:p>
          <a:endParaRPr lang="en-US"/>
        </a:p>
      </dgm:t>
    </dgm:pt>
    <dgm:pt modelId="{60E71DC1-0652-4115-8EBC-BAAEC065B6FA}" type="sibTrans" cxnId="{27D6ECE5-92BA-4CFA-BB69-60BB0AF55A2D}">
      <dgm:prSet/>
      <dgm:spPr/>
      <dgm:t>
        <a:bodyPr/>
        <a:lstStyle/>
        <a:p>
          <a:endParaRPr lang="en-US"/>
        </a:p>
      </dgm:t>
    </dgm:pt>
    <dgm:pt modelId="{5BC65C97-2706-4809-96E7-D912AE2D9A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Once defined it can be used with and without asterisk</a:t>
          </a:r>
        </a:p>
      </dgm:t>
    </dgm:pt>
    <dgm:pt modelId="{723D7438-9FB4-4427-BF91-7F6A8622A709}" type="parTrans" cxnId="{C53171CA-1CDB-4465-B93E-B5693FA93F99}">
      <dgm:prSet/>
      <dgm:spPr/>
      <dgm:t>
        <a:bodyPr/>
        <a:lstStyle/>
        <a:p>
          <a:endParaRPr lang="en-US"/>
        </a:p>
      </dgm:t>
    </dgm:pt>
    <dgm:pt modelId="{9825D6F6-CF32-4838-89F8-ECF991589A48}" type="sibTrans" cxnId="{C53171CA-1CDB-4465-B93E-B5693FA93F99}">
      <dgm:prSet/>
      <dgm:spPr/>
      <dgm:t>
        <a:bodyPr/>
        <a:lstStyle/>
        <a:p>
          <a:endParaRPr lang="en-US"/>
        </a:p>
      </dgm:t>
    </dgm:pt>
    <dgm:pt modelId="{22D9784E-8067-4BBA-9051-836115F9A5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Duality of Pointers</a:t>
          </a:r>
        </a:p>
      </dgm:t>
    </dgm:pt>
    <dgm:pt modelId="{7A8DC79A-22B3-4D0E-86CB-87D5EF548346}" type="parTrans" cxnId="{4BA72416-9EF0-4EFB-8F73-F65116E43375}">
      <dgm:prSet/>
      <dgm:spPr/>
      <dgm:t>
        <a:bodyPr/>
        <a:lstStyle/>
        <a:p>
          <a:endParaRPr lang="en-US"/>
        </a:p>
      </dgm:t>
    </dgm:pt>
    <dgm:pt modelId="{8B3065C2-AA52-4BA4-AE02-F84B1ACA5672}" type="sibTrans" cxnId="{4BA72416-9EF0-4EFB-8F73-F65116E43375}">
      <dgm:prSet/>
      <dgm:spPr/>
      <dgm:t>
        <a:bodyPr/>
        <a:lstStyle/>
        <a:p>
          <a:endParaRPr lang="en-US"/>
        </a:p>
      </dgm:t>
    </dgm:pt>
    <dgm:pt modelId="{6DCB4CD6-2B8A-47DC-A3FE-FB9B027ED3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ptr – Address</a:t>
          </a:r>
        </a:p>
      </dgm:t>
    </dgm:pt>
    <dgm:pt modelId="{57209CE6-8BC2-45D0-BA66-FBED40962B44}" type="parTrans" cxnId="{9C4348BB-840F-40EF-8547-D371BD70FECA}">
      <dgm:prSet/>
      <dgm:spPr/>
      <dgm:t>
        <a:bodyPr/>
        <a:lstStyle/>
        <a:p>
          <a:endParaRPr lang="en-US"/>
        </a:p>
      </dgm:t>
    </dgm:pt>
    <dgm:pt modelId="{34AD9B7D-6F2D-42C9-BECC-FC86D93681EA}" type="sibTrans" cxnId="{9C4348BB-840F-40EF-8547-D371BD70FECA}">
      <dgm:prSet/>
      <dgm:spPr/>
      <dgm:t>
        <a:bodyPr/>
        <a:lstStyle/>
        <a:p>
          <a:endParaRPr lang="en-US"/>
        </a:p>
      </dgm:t>
    </dgm:pt>
    <dgm:pt modelId="{0D455AC8-5002-4FD1-87C8-23D86EE5DB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*ptr – Value at Address</a:t>
          </a:r>
        </a:p>
      </dgm:t>
    </dgm:pt>
    <dgm:pt modelId="{E2901687-3F98-4A54-A654-607BED73667D}" type="parTrans" cxnId="{56035AC1-ADBD-4AB3-8715-6E238266D33E}">
      <dgm:prSet/>
      <dgm:spPr/>
      <dgm:t>
        <a:bodyPr/>
        <a:lstStyle/>
        <a:p>
          <a:endParaRPr lang="en-US"/>
        </a:p>
      </dgm:t>
    </dgm:pt>
    <dgm:pt modelId="{939CE961-6F51-459E-BEA0-D37F980B1C40}" type="sibTrans" cxnId="{56035AC1-ADBD-4AB3-8715-6E238266D33E}">
      <dgm:prSet/>
      <dgm:spPr/>
      <dgm:t>
        <a:bodyPr/>
        <a:lstStyle/>
        <a:p>
          <a:endParaRPr lang="en-US"/>
        </a:p>
      </dgm:t>
    </dgm:pt>
    <dgm:pt modelId="{7E0A19C8-3EB0-441B-8F58-EE20CC57B447}" type="pres">
      <dgm:prSet presAssocID="{AE12F75F-BCE5-4D48-B758-EEC56BF9D0D7}" presName="root" presStyleCnt="0">
        <dgm:presLayoutVars>
          <dgm:dir/>
          <dgm:resizeHandles val="exact"/>
        </dgm:presLayoutVars>
      </dgm:prSet>
      <dgm:spPr/>
    </dgm:pt>
    <dgm:pt modelId="{617175F3-0649-4A3F-8511-0B0E217C50C4}" type="pres">
      <dgm:prSet presAssocID="{153B76E9-EF69-4101-A6D7-2541EA10E4ED}" presName="compNode" presStyleCnt="0"/>
      <dgm:spPr/>
    </dgm:pt>
    <dgm:pt modelId="{F5CE0430-39ED-4A88-BA6B-7070B6BDAEA8}" type="pres">
      <dgm:prSet presAssocID="{153B76E9-EF69-4101-A6D7-2541EA10E4ED}" presName="bgRect" presStyleLbl="bgShp" presStyleIdx="0" presStyleCnt="3"/>
      <dgm:spPr/>
    </dgm:pt>
    <dgm:pt modelId="{8DA52669-440E-46FB-AC78-E4E2F385DA89}" type="pres">
      <dgm:prSet presAssocID="{153B76E9-EF69-4101-A6D7-2541EA10E4E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FFC5B03-FF59-48DC-86CE-EDC74CEEBA2E}" type="pres">
      <dgm:prSet presAssocID="{153B76E9-EF69-4101-A6D7-2541EA10E4ED}" presName="spaceRect" presStyleCnt="0"/>
      <dgm:spPr/>
    </dgm:pt>
    <dgm:pt modelId="{4D521EB8-87BA-4F9F-99CC-36499D0028C8}" type="pres">
      <dgm:prSet presAssocID="{153B76E9-EF69-4101-A6D7-2541EA10E4ED}" presName="parTx" presStyleLbl="revTx" presStyleIdx="0" presStyleCnt="4">
        <dgm:presLayoutVars>
          <dgm:chMax val="0"/>
          <dgm:chPref val="0"/>
        </dgm:presLayoutVars>
      </dgm:prSet>
      <dgm:spPr/>
    </dgm:pt>
    <dgm:pt modelId="{335108C2-098C-4880-BC28-F29693F55675}" type="pres">
      <dgm:prSet presAssocID="{60E71DC1-0652-4115-8EBC-BAAEC065B6FA}" presName="sibTrans" presStyleCnt="0"/>
      <dgm:spPr/>
    </dgm:pt>
    <dgm:pt modelId="{F6D47602-E845-4B37-A3C4-2E635E467FE8}" type="pres">
      <dgm:prSet presAssocID="{5BC65C97-2706-4809-96E7-D912AE2D9ADD}" presName="compNode" presStyleCnt="0"/>
      <dgm:spPr/>
    </dgm:pt>
    <dgm:pt modelId="{8FDECA3E-49A0-4831-9F5E-87BFEBC50AE5}" type="pres">
      <dgm:prSet presAssocID="{5BC65C97-2706-4809-96E7-D912AE2D9ADD}" presName="bgRect" presStyleLbl="bgShp" presStyleIdx="1" presStyleCnt="3"/>
      <dgm:spPr/>
    </dgm:pt>
    <dgm:pt modelId="{14834136-F16A-4C56-A514-E5E4B40D7AF0}" type="pres">
      <dgm:prSet presAssocID="{5BC65C97-2706-4809-96E7-D912AE2D9AD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st Aid Kit"/>
        </a:ext>
      </dgm:extLst>
    </dgm:pt>
    <dgm:pt modelId="{2248F4B7-9DB1-4D70-B9E8-C86B08C8B2BF}" type="pres">
      <dgm:prSet presAssocID="{5BC65C97-2706-4809-96E7-D912AE2D9ADD}" presName="spaceRect" presStyleCnt="0"/>
      <dgm:spPr/>
    </dgm:pt>
    <dgm:pt modelId="{5F3CD79C-036D-4B62-8A94-E05EC7306477}" type="pres">
      <dgm:prSet presAssocID="{5BC65C97-2706-4809-96E7-D912AE2D9ADD}" presName="parTx" presStyleLbl="revTx" presStyleIdx="1" presStyleCnt="4">
        <dgm:presLayoutVars>
          <dgm:chMax val="0"/>
          <dgm:chPref val="0"/>
        </dgm:presLayoutVars>
      </dgm:prSet>
      <dgm:spPr/>
    </dgm:pt>
    <dgm:pt modelId="{BBE71B1D-C846-4435-B06D-6AEE293998AA}" type="pres">
      <dgm:prSet presAssocID="{9825D6F6-CF32-4838-89F8-ECF991589A48}" presName="sibTrans" presStyleCnt="0"/>
      <dgm:spPr/>
    </dgm:pt>
    <dgm:pt modelId="{AEE80B41-3F59-4306-9D99-05EA44E80EFD}" type="pres">
      <dgm:prSet presAssocID="{22D9784E-8067-4BBA-9051-836115F9A577}" presName="compNode" presStyleCnt="0"/>
      <dgm:spPr/>
    </dgm:pt>
    <dgm:pt modelId="{C37B92EA-A686-4DC0-9CFA-48A401ED25A3}" type="pres">
      <dgm:prSet presAssocID="{22D9784E-8067-4BBA-9051-836115F9A577}" presName="bgRect" presStyleLbl="bgShp" presStyleIdx="2" presStyleCnt="3"/>
      <dgm:spPr/>
    </dgm:pt>
    <dgm:pt modelId="{F8BE6D1E-CE87-425B-B550-A7657FC5A0F2}" type="pres">
      <dgm:prSet presAssocID="{22D9784E-8067-4BBA-9051-836115F9A57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0624A632-048F-4CB8-A109-D87297DF360D}" type="pres">
      <dgm:prSet presAssocID="{22D9784E-8067-4BBA-9051-836115F9A577}" presName="spaceRect" presStyleCnt="0"/>
      <dgm:spPr/>
    </dgm:pt>
    <dgm:pt modelId="{0E8137F5-3253-434C-891D-B2B25D6F585F}" type="pres">
      <dgm:prSet presAssocID="{22D9784E-8067-4BBA-9051-836115F9A577}" presName="parTx" presStyleLbl="revTx" presStyleIdx="2" presStyleCnt="4">
        <dgm:presLayoutVars>
          <dgm:chMax val="0"/>
          <dgm:chPref val="0"/>
        </dgm:presLayoutVars>
      </dgm:prSet>
      <dgm:spPr/>
    </dgm:pt>
    <dgm:pt modelId="{42E6DC9F-4989-4B26-BFCC-40305BBB264E}" type="pres">
      <dgm:prSet presAssocID="{22D9784E-8067-4BBA-9051-836115F9A577}" presName="desTx" presStyleLbl="revTx" presStyleIdx="3" presStyleCnt="4">
        <dgm:presLayoutVars/>
      </dgm:prSet>
      <dgm:spPr/>
    </dgm:pt>
  </dgm:ptLst>
  <dgm:cxnLst>
    <dgm:cxn modelId="{F5BF6F11-B0A9-40D3-8ADA-D8C032406B5E}" type="presOf" srcId="{153B76E9-EF69-4101-A6D7-2541EA10E4ED}" destId="{4D521EB8-87BA-4F9F-99CC-36499D0028C8}" srcOrd="0" destOrd="0" presId="urn:microsoft.com/office/officeart/2018/2/layout/IconVerticalSolidList"/>
    <dgm:cxn modelId="{4BA72416-9EF0-4EFB-8F73-F65116E43375}" srcId="{AE12F75F-BCE5-4D48-B758-EEC56BF9D0D7}" destId="{22D9784E-8067-4BBA-9051-836115F9A577}" srcOrd="2" destOrd="0" parTransId="{7A8DC79A-22B3-4D0E-86CB-87D5EF548346}" sibTransId="{8B3065C2-AA52-4BA4-AE02-F84B1ACA5672}"/>
    <dgm:cxn modelId="{3947746A-8F64-4B1C-870F-CA8DB4477316}" type="presOf" srcId="{22D9784E-8067-4BBA-9051-836115F9A577}" destId="{0E8137F5-3253-434C-891D-B2B25D6F585F}" srcOrd="0" destOrd="0" presId="urn:microsoft.com/office/officeart/2018/2/layout/IconVerticalSolidList"/>
    <dgm:cxn modelId="{E8A2AE6C-46D5-4C12-B8B4-9DBC7E4DD251}" type="presOf" srcId="{AE12F75F-BCE5-4D48-B758-EEC56BF9D0D7}" destId="{7E0A19C8-3EB0-441B-8F58-EE20CC57B447}" srcOrd="0" destOrd="0" presId="urn:microsoft.com/office/officeart/2018/2/layout/IconVerticalSolidList"/>
    <dgm:cxn modelId="{9C4348BB-840F-40EF-8547-D371BD70FECA}" srcId="{22D9784E-8067-4BBA-9051-836115F9A577}" destId="{6DCB4CD6-2B8A-47DC-A3FE-FB9B027ED331}" srcOrd="0" destOrd="0" parTransId="{57209CE6-8BC2-45D0-BA66-FBED40962B44}" sibTransId="{34AD9B7D-6F2D-42C9-BECC-FC86D93681EA}"/>
    <dgm:cxn modelId="{2FA14ABB-9F20-442C-83C7-7D6F3D84EBE0}" type="presOf" srcId="{5BC65C97-2706-4809-96E7-D912AE2D9ADD}" destId="{5F3CD79C-036D-4B62-8A94-E05EC7306477}" srcOrd="0" destOrd="0" presId="urn:microsoft.com/office/officeart/2018/2/layout/IconVerticalSolidList"/>
    <dgm:cxn modelId="{56035AC1-ADBD-4AB3-8715-6E238266D33E}" srcId="{22D9784E-8067-4BBA-9051-836115F9A577}" destId="{0D455AC8-5002-4FD1-87C8-23D86EE5DBB8}" srcOrd="1" destOrd="0" parTransId="{E2901687-3F98-4A54-A654-607BED73667D}" sibTransId="{939CE961-6F51-459E-BEA0-D37F980B1C40}"/>
    <dgm:cxn modelId="{C53171CA-1CDB-4465-B93E-B5693FA93F99}" srcId="{AE12F75F-BCE5-4D48-B758-EEC56BF9D0D7}" destId="{5BC65C97-2706-4809-96E7-D912AE2D9ADD}" srcOrd="1" destOrd="0" parTransId="{723D7438-9FB4-4427-BF91-7F6A8622A709}" sibTransId="{9825D6F6-CF32-4838-89F8-ECF991589A48}"/>
    <dgm:cxn modelId="{F0A535DC-BB59-439D-871B-DB25594AF7F9}" type="presOf" srcId="{6DCB4CD6-2B8A-47DC-A3FE-FB9B027ED331}" destId="{42E6DC9F-4989-4B26-BFCC-40305BBB264E}" srcOrd="0" destOrd="0" presId="urn:microsoft.com/office/officeart/2018/2/layout/IconVerticalSolidList"/>
    <dgm:cxn modelId="{27D6ECE5-92BA-4CFA-BB69-60BB0AF55A2D}" srcId="{AE12F75F-BCE5-4D48-B758-EEC56BF9D0D7}" destId="{153B76E9-EF69-4101-A6D7-2541EA10E4ED}" srcOrd="0" destOrd="0" parTransId="{8319F594-0D52-4F7B-BA05-698966B12CF9}" sibTransId="{60E71DC1-0652-4115-8EBC-BAAEC065B6FA}"/>
    <dgm:cxn modelId="{EC95FBFD-8613-40F9-9291-DD3E026624B9}" type="presOf" srcId="{0D455AC8-5002-4FD1-87C8-23D86EE5DBB8}" destId="{42E6DC9F-4989-4B26-BFCC-40305BBB264E}" srcOrd="0" destOrd="1" presId="urn:microsoft.com/office/officeart/2018/2/layout/IconVerticalSolidList"/>
    <dgm:cxn modelId="{E55F8CA7-2D5E-4D07-B6BA-8812FBFB3B1A}" type="presParOf" srcId="{7E0A19C8-3EB0-441B-8F58-EE20CC57B447}" destId="{617175F3-0649-4A3F-8511-0B0E217C50C4}" srcOrd="0" destOrd="0" presId="urn:microsoft.com/office/officeart/2018/2/layout/IconVerticalSolidList"/>
    <dgm:cxn modelId="{6230E068-CD25-49A3-BD07-32911C2ADEF4}" type="presParOf" srcId="{617175F3-0649-4A3F-8511-0B0E217C50C4}" destId="{F5CE0430-39ED-4A88-BA6B-7070B6BDAEA8}" srcOrd="0" destOrd="0" presId="urn:microsoft.com/office/officeart/2018/2/layout/IconVerticalSolidList"/>
    <dgm:cxn modelId="{0C5AC1C7-7E68-411D-A7DE-2FA3EE0126D7}" type="presParOf" srcId="{617175F3-0649-4A3F-8511-0B0E217C50C4}" destId="{8DA52669-440E-46FB-AC78-E4E2F385DA89}" srcOrd="1" destOrd="0" presId="urn:microsoft.com/office/officeart/2018/2/layout/IconVerticalSolidList"/>
    <dgm:cxn modelId="{E74D54C2-97C9-4CA1-9D24-A5622B79BF43}" type="presParOf" srcId="{617175F3-0649-4A3F-8511-0B0E217C50C4}" destId="{5FFC5B03-FF59-48DC-86CE-EDC74CEEBA2E}" srcOrd="2" destOrd="0" presId="urn:microsoft.com/office/officeart/2018/2/layout/IconVerticalSolidList"/>
    <dgm:cxn modelId="{058568B7-B02C-49E7-95DF-008B8380809D}" type="presParOf" srcId="{617175F3-0649-4A3F-8511-0B0E217C50C4}" destId="{4D521EB8-87BA-4F9F-99CC-36499D0028C8}" srcOrd="3" destOrd="0" presId="urn:microsoft.com/office/officeart/2018/2/layout/IconVerticalSolidList"/>
    <dgm:cxn modelId="{1692B394-D6A9-4471-B2E9-1B1F69048CC2}" type="presParOf" srcId="{7E0A19C8-3EB0-441B-8F58-EE20CC57B447}" destId="{335108C2-098C-4880-BC28-F29693F55675}" srcOrd="1" destOrd="0" presId="urn:microsoft.com/office/officeart/2018/2/layout/IconVerticalSolidList"/>
    <dgm:cxn modelId="{9AC81976-D93A-440C-BE85-1AC096B3F46C}" type="presParOf" srcId="{7E0A19C8-3EB0-441B-8F58-EE20CC57B447}" destId="{F6D47602-E845-4B37-A3C4-2E635E467FE8}" srcOrd="2" destOrd="0" presId="urn:microsoft.com/office/officeart/2018/2/layout/IconVerticalSolidList"/>
    <dgm:cxn modelId="{5D53EBD0-F277-4428-B87C-9C7A3FA80930}" type="presParOf" srcId="{F6D47602-E845-4B37-A3C4-2E635E467FE8}" destId="{8FDECA3E-49A0-4831-9F5E-87BFEBC50AE5}" srcOrd="0" destOrd="0" presId="urn:microsoft.com/office/officeart/2018/2/layout/IconVerticalSolidList"/>
    <dgm:cxn modelId="{DEB6917D-B961-42A4-AE51-7F2199283318}" type="presParOf" srcId="{F6D47602-E845-4B37-A3C4-2E635E467FE8}" destId="{14834136-F16A-4C56-A514-E5E4B40D7AF0}" srcOrd="1" destOrd="0" presId="urn:microsoft.com/office/officeart/2018/2/layout/IconVerticalSolidList"/>
    <dgm:cxn modelId="{A9FD054F-C234-4A3B-80CC-8179EC85E53A}" type="presParOf" srcId="{F6D47602-E845-4B37-A3C4-2E635E467FE8}" destId="{2248F4B7-9DB1-4D70-B9E8-C86B08C8B2BF}" srcOrd="2" destOrd="0" presId="urn:microsoft.com/office/officeart/2018/2/layout/IconVerticalSolidList"/>
    <dgm:cxn modelId="{BA0D094B-BDCB-4584-B587-F728A898333A}" type="presParOf" srcId="{F6D47602-E845-4B37-A3C4-2E635E467FE8}" destId="{5F3CD79C-036D-4B62-8A94-E05EC7306477}" srcOrd="3" destOrd="0" presId="urn:microsoft.com/office/officeart/2018/2/layout/IconVerticalSolidList"/>
    <dgm:cxn modelId="{64A7F5E0-9686-4F83-8BB0-B934850F3054}" type="presParOf" srcId="{7E0A19C8-3EB0-441B-8F58-EE20CC57B447}" destId="{BBE71B1D-C846-4435-B06D-6AEE293998AA}" srcOrd="3" destOrd="0" presId="urn:microsoft.com/office/officeart/2018/2/layout/IconVerticalSolidList"/>
    <dgm:cxn modelId="{597B7B50-20C4-44B9-B083-ED2DA54AD350}" type="presParOf" srcId="{7E0A19C8-3EB0-441B-8F58-EE20CC57B447}" destId="{AEE80B41-3F59-4306-9D99-05EA44E80EFD}" srcOrd="4" destOrd="0" presId="urn:microsoft.com/office/officeart/2018/2/layout/IconVerticalSolidList"/>
    <dgm:cxn modelId="{DDFAF527-5B7C-48C4-B114-EC539B911457}" type="presParOf" srcId="{AEE80B41-3F59-4306-9D99-05EA44E80EFD}" destId="{C37B92EA-A686-4DC0-9CFA-48A401ED25A3}" srcOrd="0" destOrd="0" presId="urn:microsoft.com/office/officeart/2018/2/layout/IconVerticalSolidList"/>
    <dgm:cxn modelId="{A88D7185-481B-4A24-8EF5-135EA70DC4B8}" type="presParOf" srcId="{AEE80B41-3F59-4306-9D99-05EA44E80EFD}" destId="{F8BE6D1E-CE87-425B-B550-A7657FC5A0F2}" srcOrd="1" destOrd="0" presId="urn:microsoft.com/office/officeart/2018/2/layout/IconVerticalSolidList"/>
    <dgm:cxn modelId="{E7171EAF-A4C1-45AF-AE46-0494A5AC5F2B}" type="presParOf" srcId="{AEE80B41-3F59-4306-9D99-05EA44E80EFD}" destId="{0624A632-048F-4CB8-A109-D87297DF360D}" srcOrd="2" destOrd="0" presId="urn:microsoft.com/office/officeart/2018/2/layout/IconVerticalSolidList"/>
    <dgm:cxn modelId="{7188E09B-C6AA-4CFD-B915-DA7A24473347}" type="presParOf" srcId="{AEE80B41-3F59-4306-9D99-05EA44E80EFD}" destId="{0E8137F5-3253-434C-891D-B2B25D6F585F}" srcOrd="3" destOrd="0" presId="urn:microsoft.com/office/officeart/2018/2/layout/IconVerticalSolidList"/>
    <dgm:cxn modelId="{84B34CF3-DD49-401B-98E8-8F71E67A6E39}" type="presParOf" srcId="{AEE80B41-3F59-4306-9D99-05EA44E80EFD}" destId="{42E6DC9F-4989-4B26-BFCC-40305BBB264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FAE55B-B2E6-4CA1-B5A0-AB98FDA6E87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47610444-67E8-4F30-B038-5317922941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Enables Access to Specific Bits</a:t>
          </a:r>
        </a:p>
      </dgm:t>
    </dgm:pt>
    <dgm:pt modelId="{EAD126A5-5751-49F4-8CC7-98492E1A3B79}" type="parTrans" cxnId="{29AA3E94-204B-420E-AD9F-6ECE468377AE}">
      <dgm:prSet/>
      <dgm:spPr/>
      <dgm:t>
        <a:bodyPr/>
        <a:lstStyle/>
        <a:p>
          <a:endParaRPr lang="en-US"/>
        </a:p>
      </dgm:t>
    </dgm:pt>
    <dgm:pt modelId="{E7D9065B-85F4-45D6-BDC7-E70010BA44A4}" type="sibTrans" cxnId="{29AA3E94-204B-420E-AD9F-6ECE468377AE}">
      <dgm:prSet/>
      <dgm:spPr/>
      <dgm:t>
        <a:bodyPr/>
        <a:lstStyle/>
        <a:p>
          <a:endParaRPr lang="en-US"/>
        </a:p>
      </dgm:t>
    </dgm:pt>
    <dgm:pt modelId="{47111DA2-EA9D-4FCF-A2A1-2660074E64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Makes it possible to work with data which is smaller than 8 bits</a:t>
          </a:r>
        </a:p>
      </dgm:t>
    </dgm:pt>
    <dgm:pt modelId="{105B0F24-E234-4B5D-A2BD-496164F4AC2A}" type="parTrans" cxnId="{01B6AE8B-E67C-43A4-9E9F-E1B2B6992061}">
      <dgm:prSet/>
      <dgm:spPr/>
      <dgm:t>
        <a:bodyPr/>
        <a:lstStyle/>
        <a:p>
          <a:endParaRPr lang="en-US"/>
        </a:p>
      </dgm:t>
    </dgm:pt>
    <dgm:pt modelId="{94EA8649-9B79-42B6-A6D1-7C5A603FDCDE}" type="sibTrans" cxnId="{01B6AE8B-E67C-43A4-9E9F-E1B2B6992061}">
      <dgm:prSet/>
      <dgm:spPr/>
      <dgm:t>
        <a:bodyPr/>
        <a:lstStyle/>
        <a:p>
          <a:endParaRPr lang="en-US"/>
        </a:p>
      </dgm:t>
    </dgm:pt>
    <dgm:pt modelId="{FF3EE79A-3F99-4D29-8EF8-7AF1051303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can help with Memory Optimization</a:t>
          </a:r>
        </a:p>
      </dgm:t>
    </dgm:pt>
    <dgm:pt modelId="{9B1ECD79-A8FB-4A10-9B45-C5E17C4502E4}" type="parTrans" cxnId="{91839484-7F20-46A9-A06C-DF765A771BDB}">
      <dgm:prSet/>
      <dgm:spPr/>
      <dgm:t>
        <a:bodyPr/>
        <a:lstStyle/>
        <a:p>
          <a:endParaRPr lang="en-US"/>
        </a:p>
      </dgm:t>
    </dgm:pt>
    <dgm:pt modelId="{13381C2C-FAE0-4C35-9286-7D7ABF6AF71C}" type="sibTrans" cxnId="{91839484-7F20-46A9-A06C-DF765A771BDB}">
      <dgm:prSet/>
      <dgm:spPr/>
      <dgm:t>
        <a:bodyPr/>
        <a:lstStyle/>
        <a:p>
          <a:endParaRPr lang="en-US"/>
        </a:p>
      </dgm:t>
    </dgm:pt>
    <dgm:pt modelId="{7315E713-4102-478F-8DD5-33E5125F91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can also help with control of hardware</a:t>
          </a:r>
        </a:p>
      </dgm:t>
    </dgm:pt>
    <dgm:pt modelId="{E17B3B0E-2085-4F3E-AA82-95FD0D35F4CC}" type="parTrans" cxnId="{29C4DE8B-C8EF-48A1-95DF-208330B6073E}">
      <dgm:prSet/>
      <dgm:spPr/>
      <dgm:t>
        <a:bodyPr/>
        <a:lstStyle/>
        <a:p>
          <a:endParaRPr lang="en-US"/>
        </a:p>
      </dgm:t>
    </dgm:pt>
    <dgm:pt modelId="{F1A75537-A45A-4C72-8528-48CB22812960}" type="sibTrans" cxnId="{29C4DE8B-C8EF-48A1-95DF-208330B6073E}">
      <dgm:prSet/>
      <dgm:spPr/>
      <dgm:t>
        <a:bodyPr/>
        <a:lstStyle/>
        <a:p>
          <a:endParaRPr lang="en-US"/>
        </a:p>
      </dgm:t>
    </dgm:pt>
    <dgm:pt modelId="{74C88D80-0102-4717-9140-187515B7EB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Requires an Integer Data Type</a:t>
          </a:r>
        </a:p>
      </dgm:t>
    </dgm:pt>
    <dgm:pt modelId="{A9BE6338-DB74-4785-BC29-315F845B3620}" type="parTrans" cxnId="{7EA91F71-BA87-4EC3-943E-F01BE788EBF5}">
      <dgm:prSet/>
      <dgm:spPr/>
      <dgm:t>
        <a:bodyPr/>
        <a:lstStyle/>
        <a:p>
          <a:endParaRPr lang="en-US"/>
        </a:p>
      </dgm:t>
    </dgm:pt>
    <dgm:pt modelId="{497C6937-8BC3-400A-B774-A979D8CDE682}" type="sibTrans" cxnId="{7EA91F71-BA87-4EC3-943E-F01BE788EBF5}">
      <dgm:prSet/>
      <dgm:spPr/>
      <dgm:t>
        <a:bodyPr/>
        <a:lstStyle/>
        <a:p>
          <a:endParaRPr lang="en-US"/>
        </a:p>
      </dgm:t>
    </dgm:pt>
    <dgm:pt modelId="{158B4F07-A920-4A14-8468-97CA0EB4E429}" type="pres">
      <dgm:prSet presAssocID="{5FFAE55B-B2E6-4CA1-B5A0-AB98FDA6E87D}" presName="root" presStyleCnt="0">
        <dgm:presLayoutVars>
          <dgm:dir/>
          <dgm:resizeHandles val="exact"/>
        </dgm:presLayoutVars>
      </dgm:prSet>
      <dgm:spPr/>
    </dgm:pt>
    <dgm:pt modelId="{EAEF8D5B-7E96-4762-AD60-D1AFB3A621B6}" type="pres">
      <dgm:prSet presAssocID="{47610444-67E8-4F30-B038-5317922941A1}" presName="compNode" presStyleCnt="0"/>
      <dgm:spPr/>
    </dgm:pt>
    <dgm:pt modelId="{F2DB4535-F3CE-46CD-B9F7-C2D64EFE8C93}" type="pres">
      <dgm:prSet presAssocID="{47610444-67E8-4F30-B038-5317922941A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A2D44FD-29FD-4D6C-B09A-86372F079200}" type="pres">
      <dgm:prSet presAssocID="{47610444-67E8-4F30-B038-5317922941A1}" presName="spaceRect" presStyleCnt="0"/>
      <dgm:spPr/>
    </dgm:pt>
    <dgm:pt modelId="{0118B540-6F51-4433-9F35-3C4CCA1D046F}" type="pres">
      <dgm:prSet presAssocID="{47610444-67E8-4F30-B038-5317922941A1}" presName="textRect" presStyleLbl="revTx" presStyleIdx="0" presStyleCnt="5">
        <dgm:presLayoutVars>
          <dgm:chMax val="1"/>
          <dgm:chPref val="1"/>
        </dgm:presLayoutVars>
      </dgm:prSet>
      <dgm:spPr/>
    </dgm:pt>
    <dgm:pt modelId="{8E6F6CB3-B985-4E2A-AEC6-054D979EE5FE}" type="pres">
      <dgm:prSet presAssocID="{E7D9065B-85F4-45D6-BDC7-E70010BA44A4}" presName="sibTrans" presStyleCnt="0"/>
      <dgm:spPr/>
    </dgm:pt>
    <dgm:pt modelId="{7AF4BC5F-6A99-48DE-8BC9-93906FFB67D9}" type="pres">
      <dgm:prSet presAssocID="{47111DA2-EA9D-4FCF-A2A1-2660074E6404}" presName="compNode" presStyleCnt="0"/>
      <dgm:spPr/>
    </dgm:pt>
    <dgm:pt modelId="{EF6011F0-F7DF-432A-8D7B-D2AAE563F47A}" type="pres">
      <dgm:prSet presAssocID="{47111DA2-EA9D-4FCF-A2A1-2660074E640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5C837B2-02D6-436D-84FA-6F2F6A4C1403}" type="pres">
      <dgm:prSet presAssocID="{47111DA2-EA9D-4FCF-A2A1-2660074E6404}" presName="spaceRect" presStyleCnt="0"/>
      <dgm:spPr/>
    </dgm:pt>
    <dgm:pt modelId="{4AED8295-2936-4E09-895D-A011762A777D}" type="pres">
      <dgm:prSet presAssocID="{47111DA2-EA9D-4FCF-A2A1-2660074E6404}" presName="textRect" presStyleLbl="revTx" presStyleIdx="1" presStyleCnt="5">
        <dgm:presLayoutVars>
          <dgm:chMax val="1"/>
          <dgm:chPref val="1"/>
        </dgm:presLayoutVars>
      </dgm:prSet>
      <dgm:spPr/>
    </dgm:pt>
    <dgm:pt modelId="{D9D737C0-5106-4609-8895-D9053BD18923}" type="pres">
      <dgm:prSet presAssocID="{94EA8649-9B79-42B6-A6D1-7C5A603FDCDE}" presName="sibTrans" presStyleCnt="0"/>
      <dgm:spPr/>
    </dgm:pt>
    <dgm:pt modelId="{BF66129A-9F7B-4178-A09E-4105F5C8B0E9}" type="pres">
      <dgm:prSet presAssocID="{FF3EE79A-3F99-4D29-8EF8-7AF1051303F8}" presName="compNode" presStyleCnt="0"/>
      <dgm:spPr/>
    </dgm:pt>
    <dgm:pt modelId="{819B331E-7B43-4959-88B5-A081DA991790}" type="pres">
      <dgm:prSet presAssocID="{FF3EE79A-3F99-4D29-8EF8-7AF1051303F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D96B9FE-BD7F-4B14-8E6D-B61CFE55882A}" type="pres">
      <dgm:prSet presAssocID="{FF3EE79A-3F99-4D29-8EF8-7AF1051303F8}" presName="spaceRect" presStyleCnt="0"/>
      <dgm:spPr/>
    </dgm:pt>
    <dgm:pt modelId="{4C7C174B-0A16-4F10-90C8-7CDB2FA9E5E3}" type="pres">
      <dgm:prSet presAssocID="{FF3EE79A-3F99-4D29-8EF8-7AF1051303F8}" presName="textRect" presStyleLbl="revTx" presStyleIdx="2" presStyleCnt="5">
        <dgm:presLayoutVars>
          <dgm:chMax val="1"/>
          <dgm:chPref val="1"/>
        </dgm:presLayoutVars>
      </dgm:prSet>
      <dgm:spPr/>
    </dgm:pt>
    <dgm:pt modelId="{EA1675BE-E806-4968-B9D5-7712FF95BE3E}" type="pres">
      <dgm:prSet presAssocID="{13381C2C-FAE0-4C35-9286-7D7ABF6AF71C}" presName="sibTrans" presStyleCnt="0"/>
      <dgm:spPr/>
    </dgm:pt>
    <dgm:pt modelId="{FDF4F95C-494C-4426-A6B8-563ACF13B313}" type="pres">
      <dgm:prSet presAssocID="{7315E713-4102-478F-8DD5-33E5125F917E}" presName="compNode" presStyleCnt="0"/>
      <dgm:spPr/>
    </dgm:pt>
    <dgm:pt modelId="{F3A14080-4597-4CB7-A50E-3B5C97D559CC}" type="pres">
      <dgm:prSet presAssocID="{7315E713-4102-478F-8DD5-33E5125F917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7A0E15B-6C24-485B-BAC0-BFF354CF8AF2}" type="pres">
      <dgm:prSet presAssocID="{7315E713-4102-478F-8DD5-33E5125F917E}" presName="spaceRect" presStyleCnt="0"/>
      <dgm:spPr/>
    </dgm:pt>
    <dgm:pt modelId="{7957AC56-A8B4-4574-98D4-55D099546191}" type="pres">
      <dgm:prSet presAssocID="{7315E713-4102-478F-8DD5-33E5125F917E}" presName="textRect" presStyleLbl="revTx" presStyleIdx="3" presStyleCnt="5">
        <dgm:presLayoutVars>
          <dgm:chMax val="1"/>
          <dgm:chPref val="1"/>
        </dgm:presLayoutVars>
      </dgm:prSet>
      <dgm:spPr/>
    </dgm:pt>
    <dgm:pt modelId="{05474802-3AF2-4B38-A84F-109ADC21CD1A}" type="pres">
      <dgm:prSet presAssocID="{F1A75537-A45A-4C72-8528-48CB22812960}" presName="sibTrans" presStyleCnt="0"/>
      <dgm:spPr/>
    </dgm:pt>
    <dgm:pt modelId="{B02F88DB-768A-4D56-AB00-5583C68BB068}" type="pres">
      <dgm:prSet presAssocID="{74C88D80-0102-4717-9140-187515B7EBE4}" presName="compNode" presStyleCnt="0"/>
      <dgm:spPr/>
    </dgm:pt>
    <dgm:pt modelId="{06BD5CD6-FF40-48A7-8DF9-DA4E6C6C12CE}" type="pres">
      <dgm:prSet presAssocID="{74C88D80-0102-4717-9140-187515B7EBE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C628356-2760-453D-8782-08E0A20C5E39}" type="pres">
      <dgm:prSet presAssocID="{74C88D80-0102-4717-9140-187515B7EBE4}" presName="spaceRect" presStyleCnt="0"/>
      <dgm:spPr/>
    </dgm:pt>
    <dgm:pt modelId="{2A025CAE-B8D1-402F-8994-4D94A325A344}" type="pres">
      <dgm:prSet presAssocID="{74C88D80-0102-4717-9140-187515B7EBE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35FE626-E0A8-473A-A4E1-7F84DF854859}" type="presOf" srcId="{74C88D80-0102-4717-9140-187515B7EBE4}" destId="{2A025CAE-B8D1-402F-8994-4D94A325A344}" srcOrd="0" destOrd="0" presId="urn:microsoft.com/office/officeart/2018/2/layout/IconLabelList"/>
    <dgm:cxn modelId="{6E612B48-8E85-46EE-B08C-B23088A42399}" type="presOf" srcId="{47111DA2-EA9D-4FCF-A2A1-2660074E6404}" destId="{4AED8295-2936-4E09-895D-A011762A777D}" srcOrd="0" destOrd="0" presId="urn:microsoft.com/office/officeart/2018/2/layout/IconLabelList"/>
    <dgm:cxn modelId="{31C34C49-EB5A-4355-B38C-7ABBB81FDD2F}" type="presOf" srcId="{7315E713-4102-478F-8DD5-33E5125F917E}" destId="{7957AC56-A8B4-4574-98D4-55D099546191}" srcOrd="0" destOrd="0" presId="urn:microsoft.com/office/officeart/2018/2/layout/IconLabelList"/>
    <dgm:cxn modelId="{7EA91F71-BA87-4EC3-943E-F01BE788EBF5}" srcId="{5FFAE55B-B2E6-4CA1-B5A0-AB98FDA6E87D}" destId="{74C88D80-0102-4717-9140-187515B7EBE4}" srcOrd="4" destOrd="0" parTransId="{A9BE6338-DB74-4785-BC29-315F845B3620}" sibTransId="{497C6937-8BC3-400A-B774-A979D8CDE682}"/>
    <dgm:cxn modelId="{91839484-7F20-46A9-A06C-DF765A771BDB}" srcId="{5FFAE55B-B2E6-4CA1-B5A0-AB98FDA6E87D}" destId="{FF3EE79A-3F99-4D29-8EF8-7AF1051303F8}" srcOrd="2" destOrd="0" parTransId="{9B1ECD79-A8FB-4A10-9B45-C5E17C4502E4}" sibTransId="{13381C2C-FAE0-4C35-9286-7D7ABF6AF71C}"/>
    <dgm:cxn modelId="{01B6AE8B-E67C-43A4-9E9F-E1B2B6992061}" srcId="{5FFAE55B-B2E6-4CA1-B5A0-AB98FDA6E87D}" destId="{47111DA2-EA9D-4FCF-A2A1-2660074E6404}" srcOrd="1" destOrd="0" parTransId="{105B0F24-E234-4B5D-A2BD-496164F4AC2A}" sibTransId="{94EA8649-9B79-42B6-A6D1-7C5A603FDCDE}"/>
    <dgm:cxn modelId="{29C4DE8B-C8EF-48A1-95DF-208330B6073E}" srcId="{5FFAE55B-B2E6-4CA1-B5A0-AB98FDA6E87D}" destId="{7315E713-4102-478F-8DD5-33E5125F917E}" srcOrd="3" destOrd="0" parTransId="{E17B3B0E-2085-4F3E-AA82-95FD0D35F4CC}" sibTransId="{F1A75537-A45A-4C72-8528-48CB22812960}"/>
    <dgm:cxn modelId="{29AA3E94-204B-420E-AD9F-6ECE468377AE}" srcId="{5FFAE55B-B2E6-4CA1-B5A0-AB98FDA6E87D}" destId="{47610444-67E8-4F30-B038-5317922941A1}" srcOrd="0" destOrd="0" parTransId="{EAD126A5-5751-49F4-8CC7-98492E1A3B79}" sibTransId="{E7D9065B-85F4-45D6-BDC7-E70010BA44A4}"/>
    <dgm:cxn modelId="{1AA40DA2-A1FB-4FDE-8F0E-26CE086EFD8C}" type="presOf" srcId="{FF3EE79A-3F99-4D29-8EF8-7AF1051303F8}" destId="{4C7C174B-0A16-4F10-90C8-7CDB2FA9E5E3}" srcOrd="0" destOrd="0" presId="urn:microsoft.com/office/officeart/2018/2/layout/IconLabelList"/>
    <dgm:cxn modelId="{B57F7CE1-9BEE-4CD3-B1A3-BB964DB443AC}" type="presOf" srcId="{47610444-67E8-4F30-B038-5317922941A1}" destId="{0118B540-6F51-4433-9F35-3C4CCA1D046F}" srcOrd="0" destOrd="0" presId="urn:microsoft.com/office/officeart/2018/2/layout/IconLabelList"/>
    <dgm:cxn modelId="{C42E7FF9-DC0F-4E6D-9882-BB9E9FCFA549}" type="presOf" srcId="{5FFAE55B-B2E6-4CA1-B5A0-AB98FDA6E87D}" destId="{158B4F07-A920-4A14-8468-97CA0EB4E429}" srcOrd="0" destOrd="0" presId="urn:microsoft.com/office/officeart/2018/2/layout/IconLabelList"/>
    <dgm:cxn modelId="{DDEDC66A-54BE-4FFD-AF4C-C85BCF4D2A6D}" type="presParOf" srcId="{158B4F07-A920-4A14-8468-97CA0EB4E429}" destId="{EAEF8D5B-7E96-4762-AD60-D1AFB3A621B6}" srcOrd="0" destOrd="0" presId="urn:microsoft.com/office/officeart/2018/2/layout/IconLabelList"/>
    <dgm:cxn modelId="{BB8063BD-32A1-4F9F-B3CD-5DBEF5D7C687}" type="presParOf" srcId="{EAEF8D5B-7E96-4762-AD60-D1AFB3A621B6}" destId="{F2DB4535-F3CE-46CD-B9F7-C2D64EFE8C93}" srcOrd="0" destOrd="0" presId="urn:microsoft.com/office/officeart/2018/2/layout/IconLabelList"/>
    <dgm:cxn modelId="{0456BC81-32AA-49BB-AEEF-3E91AD535396}" type="presParOf" srcId="{EAEF8D5B-7E96-4762-AD60-D1AFB3A621B6}" destId="{EA2D44FD-29FD-4D6C-B09A-86372F079200}" srcOrd="1" destOrd="0" presId="urn:microsoft.com/office/officeart/2018/2/layout/IconLabelList"/>
    <dgm:cxn modelId="{FCA14B77-09E7-4B85-9AC4-A7E9097DE85F}" type="presParOf" srcId="{EAEF8D5B-7E96-4762-AD60-D1AFB3A621B6}" destId="{0118B540-6F51-4433-9F35-3C4CCA1D046F}" srcOrd="2" destOrd="0" presId="urn:microsoft.com/office/officeart/2018/2/layout/IconLabelList"/>
    <dgm:cxn modelId="{5C18A250-B081-4357-BAF1-318DD380D093}" type="presParOf" srcId="{158B4F07-A920-4A14-8468-97CA0EB4E429}" destId="{8E6F6CB3-B985-4E2A-AEC6-054D979EE5FE}" srcOrd="1" destOrd="0" presId="urn:microsoft.com/office/officeart/2018/2/layout/IconLabelList"/>
    <dgm:cxn modelId="{D51A91CF-15A0-487F-A450-3F695B6977B0}" type="presParOf" srcId="{158B4F07-A920-4A14-8468-97CA0EB4E429}" destId="{7AF4BC5F-6A99-48DE-8BC9-93906FFB67D9}" srcOrd="2" destOrd="0" presId="urn:microsoft.com/office/officeart/2018/2/layout/IconLabelList"/>
    <dgm:cxn modelId="{1E710422-D42A-4218-B320-B826EAD977A7}" type="presParOf" srcId="{7AF4BC5F-6A99-48DE-8BC9-93906FFB67D9}" destId="{EF6011F0-F7DF-432A-8D7B-D2AAE563F47A}" srcOrd="0" destOrd="0" presId="urn:microsoft.com/office/officeart/2018/2/layout/IconLabelList"/>
    <dgm:cxn modelId="{1ABC9CDC-C405-4631-B661-AB4B1BB64E7B}" type="presParOf" srcId="{7AF4BC5F-6A99-48DE-8BC9-93906FFB67D9}" destId="{C5C837B2-02D6-436D-84FA-6F2F6A4C1403}" srcOrd="1" destOrd="0" presId="urn:microsoft.com/office/officeart/2018/2/layout/IconLabelList"/>
    <dgm:cxn modelId="{6D74419B-5DF1-4252-81E1-F3F2D056D6CC}" type="presParOf" srcId="{7AF4BC5F-6A99-48DE-8BC9-93906FFB67D9}" destId="{4AED8295-2936-4E09-895D-A011762A777D}" srcOrd="2" destOrd="0" presId="urn:microsoft.com/office/officeart/2018/2/layout/IconLabelList"/>
    <dgm:cxn modelId="{DA54BD74-FFD9-4C5D-A673-71397D5F3AB8}" type="presParOf" srcId="{158B4F07-A920-4A14-8468-97CA0EB4E429}" destId="{D9D737C0-5106-4609-8895-D9053BD18923}" srcOrd="3" destOrd="0" presId="urn:microsoft.com/office/officeart/2018/2/layout/IconLabelList"/>
    <dgm:cxn modelId="{2BD1E904-A8D6-4C71-9CC9-B7A0866545AE}" type="presParOf" srcId="{158B4F07-A920-4A14-8468-97CA0EB4E429}" destId="{BF66129A-9F7B-4178-A09E-4105F5C8B0E9}" srcOrd="4" destOrd="0" presId="urn:microsoft.com/office/officeart/2018/2/layout/IconLabelList"/>
    <dgm:cxn modelId="{A4AF5C35-A484-4B12-AF8F-A16006557981}" type="presParOf" srcId="{BF66129A-9F7B-4178-A09E-4105F5C8B0E9}" destId="{819B331E-7B43-4959-88B5-A081DA991790}" srcOrd="0" destOrd="0" presId="urn:microsoft.com/office/officeart/2018/2/layout/IconLabelList"/>
    <dgm:cxn modelId="{BABE16F2-86D0-4DCB-8669-3298347B5CD8}" type="presParOf" srcId="{BF66129A-9F7B-4178-A09E-4105F5C8B0E9}" destId="{7D96B9FE-BD7F-4B14-8E6D-B61CFE55882A}" srcOrd="1" destOrd="0" presId="urn:microsoft.com/office/officeart/2018/2/layout/IconLabelList"/>
    <dgm:cxn modelId="{4959C294-F13D-4631-8A64-677C5B6EB0A6}" type="presParOf" srcId="{BF66129A-9F7B-4178-A09E-4105F5C8B0E9}" destId="{4C7C174B-0A16-4F10-90C8-7CDB2FA9E5E3}" srcOrd="2" destOrd="0" presId="urn:microsoft.com/office/officeart/2018/2/layout/IconLabelList"/>
    <dgm:cxn modelId="{58D1BA5E-2739-42F7-9F73-FBD2F4D4BF03}" type="presParOf" srcId="{158B4F07-A920-4A14-8468-97CA0EB4E429}" destId="{EA1675BE-E806-4968-B9D5-7712FF95BE3E}" srcOrd="5" destOrd="0" presId="urn:microsoft.com/office/officeart/2018/2/layout/IconLabelList"/>
    <dgm:cxn modelId="{19AE1E35-3CCC-422F-99D4-2AC930CB8F77}" type="presParOf" srcId="{158B4F07-A920-4A14-8468-97CA0EB4E429}" destId="{FDF4F95C-494C-4426-A6B8-563ACF13B313}" srcOrd="6" destOrd="0" presId="urn:microsoft.com/office/officeart/2018/2/layout/IconLabelList"/>
    <dgm:cxn modelId="{9DB4062B-B7AF-4128-9C4B-5F26DEB4BA5D}" type="presParOf" srcId="{FDF4F95C-494C-4426-A6B8-563ACF13B313}" destId="{F3A14080-4597-4CB7-A50E-3B5C97D559CC}" srcOrd="0" destOrd="0" presId="urn:microsoft.com/office/officeart/2018/2/layout/IconLabelList"/>
    <dgm:cxn modelId="{FD45AD49-5DFD-4438-B6D9-89B6C2391A8B}" type="presParOf" srcId="{FDF4F95C-494C-4426-A6B8-563ACF13B313}" destId="{C7A0E15B-6C24-485B-BAC0-BFF354CF8AF2}" srcOrd="1" destOrd="0" presId="urn:microsoft.com/office/officeart/2018/2/layout/IconLabelList"/>
    <dgm:cxn modelId="{117DEBE1-E9C5-48F3-ACC8-6DC4177DB40F}" type="presParOf" srcId="{FDF4F95C-494C-4426-A6B8-563ACF13B313}" destId="{7957AC56-A8B4-4574-98D4-55D099546191}" srcOrd="2" destOrd="0" presId="urn:microsoft.com/office/officeart/2018/2/layout/IconLabelList"/>
    <dgm:cxn modelId="{AA8CEFA3-2568-42B2-8C28-8BD6FC5B7042}" type="presParOf" srcId="{158B4F07-A920-4A14-8468-97CA0EB4E429}" destId="{05474802-3AF2-4B38-A84F-109ADC21CD1A}" srcOrd="7" destOrd="0" presId="urn:microsoft.com/office/officeart/2018/2/layout/IconLabelList"/>
    <dgm:cxn modelId="{4AFEF2D1-86F0-477C-9FA4-5FB57596F6FF}" type="presParOf" srcId="{158B4F07-A920-4A14-8468-97CA0EB4E429}" destId="{B02F88DB-768A-4D56-AB00-5583C68BB068}" srcOrd="8" destOrd="0" presId="urn:microsoft.com/office/officeart/2018/2/layout/IconLabelList"/>
    <dgm:cxn modelId="{51D0C165-AC91-4EE8-B301-141FB00194A5}" type="presParOf" srcId="{B02F88DB-768A-4D56-AB00-5583C68BB068}" destId="{06BD5CD6-FF40-48A7-8DF9-DA4E6C6C12CE}" srcOrd="0" destOrd="0" presId="urn:microsoft.com/office/officeart/2018/2/layout/IconLabelList"/>
    <dgm:cxn modelId="{13A9F19F-42D2-49CE-AB5B-4C22828CABB2}" type="presParOf" srcId="{B02F88DB-768A-4D56-AB00-5583C68BB068}" destId="{7C628356-2760-453D-8782-08E0A20C5E39}" srcOrd="1" destOrd="0" presId="urn:microsoft.com/office/officeart/2018/2/layout/IconLabelList"/>
    <dgm:cxn modelId="{3047E08E-E018-4DE6-AEA9-3D7DACEFE2B2}" type="presParOf" srcId="{B02F88DB-768A-4D56-AB00-5583C68BB068}" destId="{2A025CAE-B8D1-402F-8994-4D94A325A34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9CB08-F1A7-4C82-A133-B64FD955CED4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7C4BC-369E-409F-A987-A3D72E2BAF54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CPU can read only one word at a time.​</a:t>
          </a:r>
        </a:p>
      </dsp:txBody>
      <dsp:txXfrm>
        <a:off x="0" y="2703"/>
        <a:ext cx="6900512" cy="1843578"/>
      </dsp:txXfrm>
    </dsp:sp>
    <dsp:sp modelId="{252BFF07-09F8-40ED-BFFF-03E0081104F5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E2B03-E5C7-416B-B77D-ED615BDA28B7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4 bytes for 32-bit compiler and 8 bytes for 64-bit compiler.​</a:t>
          </a:r>
        </a:p>
      </dsp:txBody>
      <dsp:txXfrm>
        <a:off x="0" y="1846281"/>
        <a:ext cx="6900512" cy="1843578"/>
      </dsp:txXfrm>
    </dsp:sp>
    <dsp:sp modelId="{1665286B-3569-4C24-8132-B3EC3DF94576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FB061-81DB-4432-B1C2-85233E3B7716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So if the size is suppose 6 bytes of structure then it will need 2 cycles to complete that. So to save that mix-up Padding is used.​</a:t>
          </a:r>
        </a:p>
      </dsp:txBody>
      <dsp:txXfrm>
        <a:off x="0" y="3689859"/>
        <a:ext cx="6900512" cy="18435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E0430-39ED-4A88-BA6B-7070B6BDAEA8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A52669-440E-46FB-AC78-E4E2F385DA89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21EB8-87BA-4F9F-99CC-36499D0028C8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Pointer – Holds a Memory Location or Address of another variable or contains address of chunk of RAM. Pointer grants access to RAM locations as C is a mid-level language. </a:t>
          </a:r>
        </a:p>
      </dsp:txBody>
      <dsp:txXfrm>
        <a:off x="1435590" y="531"/>
        <a:ext cx="9080009" cy="1242935"/>
      </dsp:txXfrm>
    </dsp:sp>
    <dsp:sp modelId="{8FDECA3E-49A0-4831-9F5E-87BFEBC50AE5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34136-F16A-4C56-A514-E5E4B40D7AF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3CD79C-036D-4B62-8A94-E05EC7306477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Once defined it can be used with and without asterisk</a:t>
          </a:r>
        </a:p>
      </dsp:txBody>
      <dsp:txXfrm>
        <a:off x="1435590" y="1554201"/>
        <a:ext cx="9080009" cy="1242935"/>
      </dsp:txXfrm>
    </dsp:sp>
    <dsp:sp modelId="{C37B92EA-A686-4DC0-9CFA-48A401ED25A3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BE6D1E-CE87-425B-B550-A7657FC5A0F2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137F5-3253-434C-891D-B2B25D6F585F}">
      <dsp:nvSpPr>
        <dsp:cNvPr id="0" name=""/>
        <dsp:cNvSpPr/>
      </dsp:nvSpPr>
      <dsp:spPr>
        <a:xfrm>
          <a:off x="1435590" y="3107870"/>
          <a:ext cx="4732020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Duality of Pointers</a:t>
          </a:r>
        </a:p>
      </dsp:txBody>
      <dsp:txXfrm>
        <a:off x="1435590" y="3107870"/>
        <a:ext cx="4732020" cy="1242935"/>
      </dsp:txXfrm>
    </dsp:sp>
    <dsp:sp modelId="{42E6DC9F-4989-4B26-BFCC-40305BBB264E}">
      <dsp:nvSpPr>
        <dsp:cNvPr id="0" name=""/>
        <dsp:cNvSpPr/>
      </dsp:nvSpPr>
      <dsp:spPr>
        <a:xfrm>
          <a:off x="6167610" y="3107870"/>
          <a:ext cx="434798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ptr – Address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*ptr – Value at Address</a:t>
          </a:r>
        </a:p>
      </dsp:txBody>
      <dsp:txXfrm>
        <a:off x="6167610" y="3107870"/>
        <a:ext cx="434798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DB4535-F3CE-46CD-B9F7-C2D64EFE8C93}">
      <dsp:nvSpPr>
        <dsp:cNvPr id="0" name=""/>
        <dsp:cNvSpPr/>
      </dsp:nvSpPr>
      <dsp:spPr>
        <a:xfrm>
          <a:off x="62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18B540-6F51-4433-9F35-3C4CCA1D046F}">
      <dsp:nvSpPr>
        <dsp:cNvPr id="0" name=""/>
        <dsp:cNvSpPr/>
      </dsp:nvSpPr>
      <dsp:spPr>
        <a:xfrm>
          <a:off x="12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Enables Access to Specific Bits</a:t>
          </a:r>
        </a:p>
      </dsp:txBody>
      <dsp:txXfrm>
        <a:off x="127800" y="2355670"/>
        <a:ext cx="1800000" cy="720000"/>
      </dsp:txXfrm>
    </dsp:sp>
    <dsp:sp modelId="{EF6011F0-F7DF-432A-8D7B-D2AAE563F47A}">
      <dsp:nvSpPr>
        <dsp:cNvPr id="0" name=""/>
        <dsp:cNvSpPr/>
      </dsp:nvSpPr>
      <dsp:spPr>
        <a:xfrm>
          <a:off x="2737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ED8295-2936-4E09-895D-A011762A777D}">
      <dsp:nvSpPr>
        <dsp:cNvPr id="0" name=""/>
        <dsp:cNvSpPr/>
      </dsp:nvSpPr>
      <dsp:spPr>
        <a:xfrm>
          <a:off x="2242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Makes it possible to work with data which is smaller than 8 bits</a:t>
          </a:r>
        </a:p>
      </dsp:txBody>
      <dsp:txXfrm>
        <a:off x="2242800" y="2355670"/>
        <a:ext cx="1800000" cy="720000"/>
      </dsp:txXfrm>
    </dsp:sp>
    <dsp:sp modelId="{819B331E-7B43-4959-88B5-A081DA991790}">
      <dsp:nvSpPr>
        <dsp:cNvPr id="0" name=""/>
        <dsp:cNvSpPr/>
      </dsp:nvSpPr>
      <dsp:spPr>
        <a:xfrm>
          <a:off x="485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C174B-0A16-4F10-90C8-7CDB2FA9E5E3}">
      <dsp:nvSpPr>
        <dsp:cNvPr id="0" name=""/>
        <dsp:cNvSpPr/>
      </dsp:nvSpPr>
      <dsp:spPr>
        <a:xfrm>
          <a:off x="435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It can help with Memory Optimization</a:t>
          </a:r>
        </a:p>
      </dsp:txBody>
      <dsp:txXfrm>
        <a:off x="4357800" y="2355670"/>
        <a:ext cx="1800000" cy="720000"/>
      </dsp:txXfrm>
    </dsp:sp>
    <dsp:sp modelId="{F3A14080-4597-4CB7-A50E-3B5C97D559CC}">
      <dsp:nvSpPr>
        <dsp:cNvPr id="0" name=""/>
        <dsp:cNvSpPr/>
      </dsp:nvSpPr>
      <dsp:spPr>
        <a:xfrm>
          <a:off x="6967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7AC56-A8B4-4574-98D4-55D099546191}">
      <dsp:nvSpPr>
        <dsp:cNvPr id="0" name=""/>
        <dsp:cNvSpPr/>
      </dsp:nvSpPr>
      <dsp:spPr>
        <a:xfrm>
          <a:off x="6472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It can also help with control of hardware</a:t>
          </a:r>
        </a:p>
      </dsp:txBody>
      <dsp:txXfrm>
        <a:off x="6472800" y="2355670"/>
        <a:ext cx="1800000" cy="720000"/>
      </dsp:txXfrm>
    </dsp:sp>
    <dsp:sp modelId="{06BD5CD6-FF40-48A7-8DF9-DA4E6C6C12CE}">
      <dsp:nvSpPr>
        <dsp:cNvPr id="0" name=""/>
        <dsp:cNvSpPr/>
      </dsp:nvSpPr>
      <dsp:spPr>
        <a:xfrm>
          <a:off x="908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025CAE-B8D1-402F-8994-4D94A325A344}">
      <dsp:nvSpPr>
        <dsp:cNvPr id="0" name=""/>
        <dsp:cNvSpPr/>
      </dsp:nvSpPr>
      <dsp:spPr>
        <a:xfrm>
          <a:off x="858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Requires an Integer Data Type</a:t>
          </a:r>
        </a:p>
      </dsp:txBody>
      <dsp:txXfrm>
        <a:off x="8587800" y="2355670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36F8F-A2B9-4027-BA79-F7E046C30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14A12-7C54-46D1-864D-1F26C0A6BD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FEA6A-9D97-4D13-93B1-58EFBBBA1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15A6E-426D-46B6-8DC9-9130DC4DD54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379C4-D0A2-48FE-B717-3E1D36E50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D2AEC-19C1-43AC-B68E-477E80F8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8071-3201-4F31-9529-FBE84B0BB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32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71C9-1B4D-4D9C-A4F6-D483B631A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46A27-0185-45FE-ACF6-F259A2469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B8EE0-D89D-4DCA-875E-D6A0D5787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15A6E-426D-46B6-8DC9-9130DC4DD54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1881-ED65-49EB-89B4-39D788A2D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8F421-809D-422D-8D16-CA6A1B46F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8071-3201-4F31-9529-FBE84B0BB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30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EB50CC-E35D-41B5-8721-FFC8C4D713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170EA-8451-4447-8428-DB1508315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9178C-8439-4DB2-A98A-D3A441207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15A6E-426D-46B6-8DC9-9130DC4DD54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3F640-C405-4CF3-9A7A-F88427CFF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061D7-010F-4956-A74A-73E5D615D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8071-3201-4F31-9529-FBE84B0BB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96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32910-C504-47AD-80F0-B9AF7EE0E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236D9-6DA6-4744-8DD7-84F061B33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712AF-289F-4D70-89A7-98A874F58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15A6E-426D-46B6-8DC9-9130DC4DD54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A5665-7204-445B-8E37-F96F911BF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99372-4736-42C0-9CDF-98CD19080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8071-3201-4F31-9529-FBE84B0BB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24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F9EB1-3749-4344-93F2-15811DB51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9EA21-A63E-4355-B7AE-4B4A295B5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0FEFE-12F3-414D-B509-F93F5C64A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15A6E-426D-46B6-8DC9-9130DC4DD54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30CA5-8C9B-441F-940A-A7294524F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2383F-8F75-48C9-9DF6-92B55CFB1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8071-3201-4F31-9529-FBE84B0BB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82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8EE65-D040-41CB-B272-B1ABE261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1F71D-C453-466B-88DB-96AB86E9B7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99AEE-66E8-45A5-9695-F1530DDBA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8ACBE-1ADC-49E6-80A1-93662C38E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15A6E-426D-46B6-8DC9-9130DC4DD54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EE6D3-052A-48B1-8A22-3EFFCC99C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30CA5-1582-4ADF-9FA7-9E012CC7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8071-3201-4F31-9529-FBE84B0BB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60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BFD46-57C4-4F59-BE59-5EC38F4B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53B32-28C2-491F-B0DF-45374ABA7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18F9A-3FFB-4E65-A30D-F798862CA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6083C-9D93-4442-867F-8459888809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0DD359-727F-491D-8E24-D8284687CC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8DDA4B-C539-4430-A077-C796874C7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15A6E-426D-46B6-8DC9-9130DC4DD54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3C717D-3985-46A9-88CA-F73C85DF5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886673-58FD-4614-96FA-8713F9EB1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8071-3201-4F31-9529-FBE84B0BB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79E8B-F641-4199-9FA4-CD0E7DEF3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8D8431-A0CC-4006-8DE2-D5ABC9B9A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15A6E-426D-46B6-8DC9-9130DC4DD54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CA586-988E-430D-AEE9-B4D77CA1B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53942-D074-4924-BBCE-54BA1090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8071-3201-4F31-9529-FBE84B0BB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5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7F098-B21F-45AC-992F-29CD0F99A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15A6E-426D-46B6-8DC9-9130DC4DD54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92A6A-8681-4079-A75B-540AE58BD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3ED42-F7BC-4324-A19E-0A006D0E3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8071-3201-4F31-9529-FBE84B0BB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02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C2E3B-72CD-4B17-9CE1-6BF1ADB17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98775-6091-48D2-A6AD-2E9EF1229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4D876-A3DB-40D7-9780-1BF1A5B9F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730E1-27EC-4EC0-A576-26A607062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15A6E-426D-46B6-8DC9-9130DC4DD54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92610-B0C0-46B8-91BC-491890DB6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752E2-DE89-4642-A915-E28AC3175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8071-3201-4F31-9529-FBE84B0BB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11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D62D8-520B-45A4-AE8A-04844C2D5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B23B45-AE7E-427A-9F88-07237F4820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FB442-3858-4EE1-B91F-A80C1685F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74281-BA98-4415-B5FF-9CBA469D2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15A6E-426D-46B6-8DC9-9130DC4DD54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CA89D-1649-4515-9CF2-5CCFE523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48658-4442-4F59-B19C-62551F764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98071-3201-4F31-9529-FBE84B0BB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7B1ACE-AFF4-4F01-9FBF-47910C45C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48D27-BE8D-463D-B09A-8EB28743B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C5C8E-6B42-4D23-8973-379E51E19E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15A6E-426D-46B6-8DC9-9130DC4DD543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D7EFC-9C9A-4A0C-8514-E26F80AA86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B93F1-7A27-4C33-A535-D7C827111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98071-3201-4F31-9529-FBE84B0BB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39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2CC66-5174-40EE-A60F-167A4783C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8517" y="2427591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STRUCTURES</a:t>
            </a: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C584F-D117-48AB-90E6-AC80AF1E0C17}"/>
              </a:ext>
            </a:extLst>
          </p:cNvPr>
          <p:cNvSpPr txBox="1"/>
          <p:nvPr/>
        </p:nvSpPr>
        <p:spPr>
          <a:xfrm>
            <a:off x="4853851" y="4016949"/>
            <a:ext cx="3557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Made By – Ibrahim Koicha</a:t>
            </a:r>
          </a:p>
        </p:txBody>
      </p:sp>
    </p:spTree>
    <p:extLst>
      <p:ext uri="{BB962C8B-B14F-4D97-AF65-F5344CB8AC3E}">
        <p14:creationId xmlns:p14="http://schemas.microsoft.com/office/powerpoint/2010/main" val="2657538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3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4A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C14DF-1BB6-4625-BD3A-6FCE54231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Padding in Structure</a:t>
            </a:r>
          </a:p>
        </p:txBody>
      </p:sp>
      <p:sp>
        <p:nvSpPr>
          <p:cNvPr id="2066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EA5524-F182-455E-9E15-E89553E717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r="8742" b="-2"/>
          <a:stretch/>
        </p:blipFill>
        <p:spPr bwMode="auto">
          <a:xfrm>
            <a:off x="976251" y="942538"/>
            <a:ext cx="7163222" cy="480833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56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04799-6866-428D-B805-C1217E3E5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Bit Field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E47176-18C0-D498-7DC4-2072225593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398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8866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43F7B-B2B3-4B17-AE88-7DF472E0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Accept">
            <a:extLst>
              <a:ext uri="{FF2B5EF4-FFF2-40B4-BE49-F238E27FC236}">
                <a16:creationId xmlns:a16="http://schemas.microsoft.com/office/drawing/2014/main" id="{D2D94023-8DF2-BDDE-5CA9-DCDBDC902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70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00C02-7E98-4604-90C6-F813A731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Initializing A Structure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A263C6-0DAF-4106-BF5E-9BC514973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44" y="1729685"/>
            <a:ext cx="5628018" cy="316575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D802D-6BF5-473C-A7CC-337469936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12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/>
              <a:t>Struct Keyword is used to initialize a Structure</a:t>
            </a: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2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F6BFD3-D211-406F-A294-D8DF3EF8E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Nested Structures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34A43-B457-4183-AAE4-02DB94E42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Structures can be nested as one inside the other.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768C59-7B1D-4029-B373-42434BAA3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0" b="-4"/>
          <a:stretch/>
        </p:blipFill>
        <p:spPr>
          <a:xfrm>
            <a:off x="7083423" y="581892"/>
            <a:ext cx="4397433" cy="251875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241EE02-E6FA-47B6-9AE4-099784E3FC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2" b="-4"/>
          <a:stretch/>
        </p:blipFill>
        <p:spPr>
          <a:xfrm>
            <a:off x="7083423" y="3707894"/>
            <a:ext cx="4395569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0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D0F328-0BDF-4F55-AF2C-BD5855FB6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Array of Structures</a:t>
            </a: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4AB28-24AB-4FB8-AD99-644732432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/>
              <a:t>We can also initialize an Array of Structures.</a:t>
            </a: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0246B-8259-42B9-BBEF-2F7A4A71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8" y="1729685"/>
            <a:ext cx="5628018" cy="316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43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5698-34A0-4ABE-886A-DCBF9C136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 Structure to a Function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3F94EE-9559-4E31-A795-E330EADD1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61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7C43D-6DAC-45E1-BC77-E4CBE849B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Structure Padding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742026-99D3-4F18-D079-511C4D47E4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091656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988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FA3FF-1782-4155-96C0-F70DDF880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Pointers with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72C58-9161-4FF0-AD21-1BEE9F86C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922561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>
                <a:effectLst/>
              </a:rPr>
              <a:t>The pointer stores the value of the structure initialized.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3AC74-1881-4E05-BF36-9B590D690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66454"/>
            <a:ext cx="5614416" cy="3158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4B328-B58B-42DB-9E8A-2E0B2B7CE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866454"/>
            <a:ext cx="5614416" cy="315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42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37C01-7AA6-4ABE-9522-64C27CBE6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Pointers</a:t>
            </a:r>
            <a:endParaRPr lang="en-US" dirty="0"/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856A0AFC-6B68-6830-CC77-B07BF6875B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0272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46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7F3A2-0318-4CDE-A45F-C9C7E9C3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Padding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A539F6-CE57-4EFB-A877-BEF1D72C61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576344"/>
            <a:ext cx="7188199" cy="370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502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216</Words>
  <Application>Microsoft Office PowerPoint</Application>
  <PresentationFormat>Widescreen</PresentationFormat>
  <Paragraphs>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STRUCTURES</vt:lpstr>
      <vt:lpstr>Initializing A Structure</vt:lpstr>
      <vt:lpstr>Nested Structures</vt:lpstr>
      <vt:lpstr>Array of Structures</vt:lpstr>
      <vt:lpstr>Passing a Structure to a Function</vt:lpstr>
      <vt:lpstr>Structure Padding</vt:lpstr>
      <vt:lpstr>Pointers with Structures</vt:lpstr>
      <vt:lpstr>Pointers</vt:lpstr>
      <vt:lpstr>Padding</vt:lpstr>
      <vt:lpstr>Padding in Structure</vt:lpstr>
      <vt:lpstr>Bit Field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STRUCTURES</dc:title>
  <dc:creator>Koicha, Ibrahim</dc:creator>
  <cp:lastModifiedBy>Koicha, Ibrahim</cp:lastModifiedBy>
  <cp:revision>1</cp:revision>
  <dcterms:created xsi:type="dcterms:W3CDTF">2022-08-06T06:27:19Z</dcterms:created>
  <dcterms:modified xsi:type="dcterms:W3CDTF">2022-08-11T07:56:42Z</dcterms:modified>
</cp:coreProperties>
</file>